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5"/>
  </p:notesMasterIdLst>
  <p:sldIdLst>
    <p:sldId id="382" r:id="rId2"/>
    <p:sldId id="413" r:id="rId3"/>
    <p:sldId id="359" r:id="rId4"/>
    <p:sldId id="257" r:id="rId5"/>
    <p:sldId id="302" r:id="rId6"/>
    <p:sldId id="329" r:id="rId7"/>
    <p:sldId id="304" r:id="rId8"/>
    <p:sldId id="334" r:id="rId9"/>
    <p:sldId id="332" r:id="rId10"/>
    <p:sldId id="327" r:id="rId11"/>
    <p:sldId id="343" r:id="rId12"/>
    <p:sldId id="384" r:id="rId13"/>
    <p:sldId id="414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5F1E"/>
    <a:srgbClr val="695019"/>
    <a:srgbClr val="FF9900"/>
    <a:srgbClr val="DA8200"/>
    <a:srgbClr val="676C0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6645" autoAdjust="0"/>
  </p:normalViewPr>
  <p:slideViewPr>
    <p:cSldViewPr>
      <p:cViewPr>
        <p:scale>
          <a:sx n="97" d="100"/>
          <a:sy n="97" d="100"/>
        </p:scale>
        <p:origin x="-58" y="6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7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1EAE48-EC98-4B90-B757-AFCAFE7D33E6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0AAE6A-A8CC-4DDA-975E-03CECB1970E2}">
      <dgm:prSet phldrT="[Text]"/>
      <dgm:spPr/>
      <dgm:t>
        <a:bodyPr/>
        <a:lstStyle/>
        <a:p>
          <a:r>
            <a:rPr lang="en-US" dirty="0" smtClean="0">
              <a:solidFill>
                <a:srgbClr val="7C5F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Restorative</a:t>
          </a:r>
          <a:endParaRPr lang="en-US" dirty="0">
            <a:solidFill>
              <a:srgbClr val="7C5F1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52C741-F564-4B9F-9D68-619037075FE6}" type="parTrans" cxnId="{0519F5E0-06FD-423C-B6EE-BACA46489480}">
      <dgm:prSet/>
      <dgm:spPr/>
      <dgm:t>
        <a:bodyPr/>
        <a:lstStyle/>
        <a:p>
          <a:endParaRPr lang="en-US"/>
        </a:p>
      </dgm:t>
    </dgm:pt>
    <dgm:pt modelId="{3D1F1A1C-C867-4E44-9FF4-D950FDEC58A7}" type="sibTrans" cxnId="{0519F5E0-06FD-423C-B6EE-BACA46489480}">
      <dgm:prSet/>
      <dgm:spPr/>
      <dgm:t>
        <a:bodyPr/>
        <a:lstStyle/>
        <a:p>
          <a:endParaRPr lang="en-US"/>
        </a:p>
      </dgm:t>
    </dgm:pt>
    <dgm:pt modelId="{6F6643A2-D85E-412D-89DF-2461C8F17C60}">
      <dgm:prSet phldrT="[Text]"/>
      <dgm:spPr/>
      <dgm:t>
        <a:bodyPr/>
        <a:lstStyle/>
        <a:p>
          <a:r>
            <a:rPr lang="en-US" dirty="0" smtClean="0">
              <a:solidFill>
                <a:srgbClr val="7C5F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Community</a:t>
          </a:r>
          <a:endParaRPr lang="en-US" dirty="0">
            <a:solidFill>
              <a:srgbClr val="7C5F1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142C3B-79EA-44AE-ADA5-F635A041246E}" type="parTrans" cxnId="{DFECC941-38B0-40D7-9335-240BE9E19CDC}">
      <dgm:prSet/>
      <dgm:spPr/>
      <dgm:t>
        <a:bodyPr/>
        <a:lstStyle/>
        <a:p>
          <a:endParaRPr lang="en-US"/>
        </a:p>
      </dgm:t>
    </dgm:pt>
    <dgm:pt modelId="{8D9C06B4-8DA1-49B0-8ED6-90E80F4B5931}" type="sibTrans" cxnId="{DFECC941-38B0-40D7-9335-240BE9E19CDC}">
      <dgm:prSet/>
      <dgm:spPr/>
      <dgm:t>
        <a:bodyPr/>
        <a:lstStyle/>
        <a:p>
          <a:endParaRPr lang="en-US"/>
        </a:p>
      </dgm:t>
    </dgm:pt>
    <dgm:pt modelId="{D41C5279-4C19-4696-9569-180234217B8C}">
      <dgm:prSet phldrT="[Text]"/>
      <dgm:spPr/>
      <dgm:t>
        <a:bodyPr/>
        <a:lstStyle/>
        <a:p>
          <a:r>
            <a:rPr lang="en-US" dirty="0" smtClean="0">
              <a:solidFill>
                <a:srgbClr val="7C5F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Service</a:t>
          </a:r>
          <a:endParaRPr lang="en-US" dirty="0">
            <a:solidFill>
              <a:srgbClr val="7C5F1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CAB119-A650-4579-9A29-22428FE4524E}" type="parTrans" cxnId="{BBFEB502-B893-4627-A335-88B17D659F3A}">
      <dgm:prSet/>
      <dgm:spPr/>
      <dgm:t>
        <a:bodyPr/>
        <a:lstStyle/>
        <a:p>
          <a:endParaRPr lang="en-US"/>
        </a:p>
      </dgm:t>
    </dgm:pt>
    <dgm:pt modelId="{63FA6DF3-73EB-4194-B264-2F76D63FCE38}" type="sibTrans" cxnId="{BBFEB502-B893-4627-A335-88B17D659F3A}">
      <dgm:prSet/>
      <dgm:spPr/>
      <dgm:t>
        <a:bodyPr/>
        <a:lstStyle/>
        <a:p>
          <a:endParaRPr lang="en-US"/>
        </a:p>
      </dgm:t>
    </dgm:pt>
    <dgm:pt modelId="{E8557D05-3F61-49D6-80E1-5CC9A1469901}" type="pres">
      <dgm:prSet presAssocID="{221EAE48-EC98-4B90-B757-AFCAFE7D33E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1DF486-6CB9-448D-B2F7-1FFA259942DD}" type="pres">
      <dgm:prSet presAssocID="{221EAE48-EC98-4B90-B757-AFCAFE7D33E6}" presName="tSp" presStyleCnt="0"/>
      <dgm:spPr/>
    </dgm:pt>
    <dgm:pt modelId="{1D798E2D-3D6C-4C2E-8D94-9BACC79CB60A}" type="pres">
      <dgm:prSet presAssocID="{221EAE48-EC98-4B90-B757-AFCAFE7D33E6}" presName="bSp" presStyleCnt="0"/>
      <dgm:spPr/>
    </dgm:pt>
    <dgm:pt modelId="{BE345F52-84CD-4F0F-8EC0-328075E44C7D}" type="pres">
      <dgm:prSet presAssocID="{221EAE48-EC98-4B90-B757-AFCAFE7D33E6}" presName="process" presStyleCnt="0"/>
      <dgm:spPr/>
    </dgm:pt>
    <dgm:pt modelId="{F1C01821-1902-4E8A-9C7F-051583AA0762}" type="pres">
      <dgm:prSet presAssocID="{540AAE6A-A8CC-4DDA-975E-03CECB1970E2}" presName="composite1" presStyleCnt="0"/>
      <dgm:spPr/>
    </dgm:pt>
    <dgm:pt modelId="{4C30587D-E8F5-4C53-8B9D-FF003A650411}" type="pres">
      <dgm:prSet presAssocID="{540AAE6A-A8CC-4DDA-975E-03CECB1970E2}" presName="dummyNode1" presStyleLbl="node1" presStyleIdx="0" presStyleCnt="3"/>
      <dgm:spPr/>
    </dgm:pt>
    <dgm:pt modelId="{0E681EFA-1886-4E58-BF5D-AC428D4DCB02}" type="pres">
      <dgm:prSet presAssocID="{540AAE6A-A8CC-4DDA-975E-03CECB1970E2}" presName="childNode1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7FCCFE9-32D4-4F02-A808-1C13D3BE8471}" type="pres">
      <dgm:prSet presAssocID="{540AAE6A-A8CC-4DDA-975E-03CECB1970E2}" presName="childNode1tx" presStyleLbl="bgAcc1" presStyleIdx="0" presStyleCnt="3">
        <dgm:presLayoutVars>
          <dgm:bulletEnabled val="1"/>
        </dgm:presLayoutVars>
      </dgm:prSet>
      <dgm:spPr/>
    </dgm:pt>
    <dgm:pt modelId="{BE4C8CAE-73AB-4A72-B276-4EFED352B7A4}" type="pres">
      <dgm:prSet presAssocID="{540AAE6A-A8CC-4DDA-975E-03CECB1970E2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DD366D-22C7-46C1-9BA0-37FC0BF4FAB4}" type="pres">
      <dgm:prSet presAssocID="{540AAE6A-A8CC-4DDA-975E-03CECB1970E2}" presName="connSite1" presStyleCnt="0"/>
      <dgm:spPr/>
    </dgm:pt>
    <dgm:pt modelId="{3109EC3C-05EC-4F74-A16F-EC092F948273}" type="pres">
      <dgm:prSet presAssocID="{3D1F1A1C-C867-4E44-9FF4-D950FDEC58A7}" presName="Name9" presStyleLbl="sibTrans2D1" presStyleIdx="0" presStyleCnt="2"/>
      <dgm:spPr/>
      <dgm:t>
        <a:bodyPr/>
        <a:lstStyle/>
        <a:p>
          <a:endParaRPr lang="en-US"/>
        </a:p>
      </dgm:t>
    </dgm:pt>
    <dgm:pt modelId="{F191CAEB-19E6-402B-B172-1EA5FD5EEACB}" type="pres">
      <dgm:prSet presAssocID="{6F6643A2-D85E-412D-89DF-2461C8F17C60}" presName="composite2" presStyleCnt="0"/>
      <dgm:spPr/>
    </dgm:pt>
    <dgm:pt modelId="{60DEB4A5-623F-4F29-803E-9504A68A2CBD}" type="pres">
      <dgm:prSet presAssocID="{6F6643A2-D85E-412D-89DF-2461C8F17C60}" presName="dummyNode2" presStyleLbl="node1" presStyleIdx="0" presStyleCnt="3"/>
      <dgm:spPr/>
    </dgm:pt>
    <dgm:pt modelId="{B9652DD4-0FC5-4391-85D1-725D969C951D}" type="pres">
      <dgm:prSet presAssocID="{6F6643A2-D85E-412D-89DF-2461C8F17C60}" presName="childNode2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F40B10D-A9AC-4F14-AFD5-CD6FEC333327}" type="pres">
      <dgm:prSet presAssocID="{6F6643A2-D85E-412D-89DF-2461C8F17C60}" presName="childNode2tx" presStyleLbl="bgAcc1" presStyleIdx="1" presStyleCnt="3">
        <dgm:presLayoutVars>
          <dgm:bulletEnabled val="1"/>
        </dgm:presLayoutVars>
      </dgm:prSet>
      <dgm:spPr/>
    </dgm:pt>
    <dgm:pt modelId="{0C851EDA-F914-4571-B522-0CA3CB708B30}" type="pres">
      <dgm:prSet presAssocID="{6F6643A2-D85E-412D-89DF-2461C8F17C60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A3DD78-8B70-4FCD-AE16-6A1DFB8FDF98}" type="pres">
      <dgm:prSet presAssocID="{6F6643A2-D85E-412D-89DF-2461C8F17C60}" presName="connSite2" presStyleCnt="0"/>
      <dgm:spPr/>
    </dgm:pt>
    <dgm:pt modelId="{712E8621-D28A-4F6A-9660-5778C797AA3E}" type="pres">
      <dgm:prSet presAssocID="{8D9C06B4-8DA1-49B0-8ED6-90E80F4B5931}" presName="Name18" presStyleLbl="sibTrans2D1" presStyleIdx="1" presStyleCnt="2"/>
      <dgm:spPr/>
      <dgm:t>
        <a:bodyPr/>
        <a:lstStyle/>
        <a:p>
          <a:endParaRPr lang="en-US"/>
        </a:p>
      </dgm:t>
    </dgm:pt>
    <dgm:pt modelId="{0F02AC83-6F78-4D17-A687-F2EB5105E298}" type="pres">
      <dgm:prSet presAssocID="{D41C5279-4C19-4696-9569-180234217B8C}" presName="composite1" presStyleCnt="0"/>
      <dgm:spPr/>
    </dgm:pt>
    <dgm:pt modelId="{A5C233BB-9246-4432-9B89-FD87C193DAAD}" type="pres">
      <dgm:prSet presAssocID="{D41C5279-4C19-4696-9569-180234217B8C}" presName="dummyNode1" presStyleLbl="node1" presStyleIdx="1" presStyleCnt="3"/>
      <dgm:spPr/>
    </dgm:pt>
    <dgm:pt modelId="{DE1BB94C-3981-4990-A691-614FB1F75809}" type="pres">
      <dgm:prSet presAssocID="{D41C5279-4C19-4696-9569-180234217B8C}" presName="childNode1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6E52F0A-6367-4A25-8BB9-F50D247664E8}" type="pres">
      <dgm:prSet presAssocID="{D41C5279-4C19-4696-9569-180234217B8C}" presName="childNode1tx" presStyleLbl="bgAcc1" presStyleIdx="2" presStyleCnt="3">
        <dgm:presLayoutVars>
          <dgm:bulletEnabled val="1"/>
        </dgm:presLayoutVars>
      </dgm:prSet>
      <dgm:spPr/>
    </dgm:pt>
    <dgm:pt modelId="{0B16C1D7-AA33-42DA-A4D9-6BAF07E80BE8}" type="pres">
      <dgm:prSet presAssocID="{D41C5279-4C19-4696-9569-180234217B8C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771DEF-EB9F-4875-9F27-CA9F044DBC7E}" type="pres">
      <dgm:prSet presAssocID="{D41C5279-4C19-4696-9569-180234217B8C}" presName="connSite1" presStyleCnt="0"/>
      <dgm:spPr/>
    </dgm:pt>
  </dgm:ptLst>
  <dgm:cxnLst>
    <dgm:cxn modelId="{D519634A-014C-4937-BA59-D662284AE731}" type="presOf" srcId="{3D1F1A1C-C867-4E44-9FF4-D950FDEC58A7}" destId="{3109EC3C-05EC-4F74-A16F-EC092F948273}" srcOrd="0" destOrd="0" presId="urn:microsoft.com/office/officeart/2005/8/layout/hProcess4"/>
    <dgm:cxn modelId="{0519F5E0-06FD-423C-B6EE-BACA46489480}" srcId="{221EAE48-EC98-4B90-B757-AFCAFE7D33E6}" destId="{540AAE6A-A8CC-4DDA-975E-03CECB1970E2}" srcOrd="0" destOrd="0" parTransId="{E452C741-F564-4B9F-9D68-619037075FE6}" sibTransId="{3D1F1A1C-C867-4E44-9FF4-D950FDEC58A7}"/>
    <dgm:cxn modelId="{BBFEB502-B893-4627-A335-88B17D659F3A}" srcId="{221EAE48-EC98-4B90-B757-AFCAFE7D33E6}" destId="{D41C5279-4C19-4696-9569-180234217B8C}" srcOrd="2" destOrd="0" parTransId="{17CAB119-A650-4579-9A29-22428FE4524E}" sibTransId="{63FA6DF3-73EB-4194-B264-2F76D63FCE38}"/>
    <dgm:cxn modelId="{DFECC941-38B0-40D7-9335-240BE9E19CDC}" srcId="{221EAE48-EC98-4B90-B757-AFCAFE7D33E6}" destId="{6F6643A2-D85E-412D-89DF-2461C8F17C60}" srcOrd="1" destOrd="0" parTransId="{5D142C3B-79EA-44AE-ADA5-F635A041246E}" sibTransId="{8D9C06B4-8DA1-49B0-8ED6-90E80F4B5931}"/>
    <dgm:cxn modelId="{34B94489-87E3-4F54-BB59-A075472BBF4C}" type="presOf" srcId="{540AAE6A-A8CC-4DDA-975E-03CECB1970E2}" destId="{BE4C8CAE-73AB-4A72-B276-4EFED352B7A4}" srcOrd="0" destOrd="0" presId="urn:microsoft.com/office/officeart/2005/8/layout/hProcess4"/>
    <dgm:cxn modelId="{4F174528-FBF9-404B-A3A5-E668C20708CB}" type="presOf" srcId="{8D9C06B4-8DA1-49B0-8ED6-90E80F4B5931}" destId="{712E8621-D28A-4F6A-9660-5778C797AA3E}" srcOrd="0" destOrd="0" presId="urn:microsoft.com/office/officeart/2005/8/layout/hProcess4"/>
    <dgm:cxn modelId="{0C777DD4-55D7-4420-894A-BD65F4FED57C}" type="presOf" srcId="{D41C5279-4C19-4696-9569-180234217B8C}" destId="{0B16C1D7-AA33-42DA-A4D9-6BAF07E80BE8}" srcOrd="0" destOrd="0" presId="urn:microsoft.com/office/officeart/2005/8/layout/hProcess4"/>
    <dgm:cxn modelId="{4A74268A-50A8-4175-A13C-EF11C4116D93}" type="presOf" srcId="{6F6643A2-D85E-412D-89DF-2461C8F17C60}" destId="{0C851EDA-F914-4571-B522-0CA3CB708B30}" srcOrd="0" destOrd="0" presId="urn:microsoft.com/office/officeart/2005/8/layout/hProcess4"/>
    <dgm:cxn modelId="{D2647577-C3ED-476F-9E84-0869845E2727}" type="presOf" srcId="{221EAE48-EC98-4B90-B757-AFCAFE7D33E6}" destId="{E8557D05-3F61-49D6-80E1-5CC9A1469901}" srcOrd="0" destOrd="0" presId="urn:microsoft.com/office/officeart/2005/8/layout/hProcess4"/>
    <dgm:cxn modelId="{FD6F295B-FD33-412C-8707-7873DC6980D1}" type="presParOf" srcId="{E8557D05-3F61-49D6-80E1-5CC9A1469901}" destId="{8E1DF486-6CB9-448D-B2F7-1FFA259942DD}" srcOrd="0" destOrd="0" presId="urn:microsoft.com/office/officeart/2005/8/layout/hProcess4"/>
    <dgm:cxn modelId="{C7174016-CF09-46D4-9838-B29D1ECF85EC}" type="presParOf" srcId="{E8557D05-3F61-49D6-80E1-5CC9A1469901}" destId="{1D798E2D-3D6C-4C2E-8D94-9BACC79CB60A}" srcOrd="1" destOrd="0" presId="urn:microsoft.com/office/officeart/2005/8/layout/hProcess4"/>
    <dgm:cxn modelId="{72033A38-0D87-4A2D-BF49-4A42C363160C}" type="presParOf" srcId="{E8557D05-3F61-49D6-80E1-5CC9A1469901}" destId="{BE345F52-84CD-4F0F-8EC0-328075E44C7D}" srcOrd="2" destOrd="0" presId="urn:microsoft.com/office/officeart/2005/8/layout/hProcess4"/>
    <dgm:cxn modelId="{A1BE66C0-2CE0-487B-8921-98120A95F991}" type="presParOf" srcId="{BE345F52-84CD-4F0F-8EC0-328075E44C7D}" destId="{F1C01821-1902-4E8A-9C7F-051583AA0762}" srcOrd="0" destOrd="0" presId="urn:microsoft.com/office/officeart/2005/8/layout/hProcess4"/>
    <dgm:cxn modelId="{DDE50A58-528C-479C-8572-B6D6BC032F48}" type="presParOf" srcId="{F1C01821-1902-4E8A-9C7F-051583AA0762}" destId="{4C30587D-E8F5-4C53-8B9D-FF003A650411}" srcOrd="0" destOrd="0" presId="urn:microsoft.com/office/officeart/2005/8/layout/hProcess4"/>
    <dgm:cxn modelId="{83FC1BA5-55CD-4057-9F63-8325A43CD205}" type="presParOf" srcId="{F1C01821-1902-4E8A-9C7F-051583AA0762}" destId="{0E681EFA-1886-4E58-BF5D-AC428D4DCB02}" srcOrd="1" destOrd="0" presId="urn:microsoft.com/office/officeart/2005/8/layout/hProcess4"/>
    <dgm:cxn modelId="{3B77D9AB-DC95-4926-AAD3-F7768066565A}" type="presParOf" srcId="{F1C01821-1902-4E8A-9C7F-051583AA0762}" destId="{47FCCFE9-32D4-4F02-A808-1C13D3BE8471}" srcOrd="2" destOrd="0" presId="urn:microsoft.com/office/officeart/2005/8/layout/hProcess4"/>
    <dgm:cxn modelId="{302AC136-69BC-4365-AA28-57A884C3D156}" type="presParOf" srcId="{F1C01821-1902-4E8A-9C7F-051583AA0762}" destId="{BE4C8CAE-73AB-4A72-B276-4EFED352B7A4}" srcOrd="3" destOrd="0" presId="urn:microsoft.com/office/officeart/2005/8/layout/hProcess4"/>
    <dgm:cxn modelId="{2F185F51-1A51-4804-A271-33C06F5D5EC0}" type="presParOf" srcId="{F1C01821-1902-4E8A-9C7F-051583AA0762}" destId="{CADD366D-22C7-46C1-9BA0-37FC0BF4FAB4}" srcOrd="4" destOrd="0" presId="urn:microsoft.com/office/officeart/2005/8/layout/hProcess4"/>
    <dgm:cxn modelId="{696934F4-1726-4CF4-B444-A5B71E7174E9}" type="presParOf" srcId="{BE345F52-84CD-4F0F-8EC0-328075E44C7D}" destId="{3109EC3C-05EC-4F74-A16F-EC092F948273}" srcOrd="1" destOrd="0" presId="urn:microsoft.com/office/officeart/2005/8/layout/hProcess4"/>
    <dgm:cxn modelId="{466B5FE8-2E3C-4BCF-83C4-5E22C2648C29}" type="presParOf" srcId="{BE345F52-84CD-4F0F-8EC0-328075E44C7D}" destId="{F191CAEB-19E6-402B-B172-1EA5FD5EEACB}" srcOrd="2" destOrd="0" presId="urn:microsoft.com/office/officeart/2005/8/layout/hProcess4"/>
    <dgm:cxn modelId="{F6D8A0ED-E008-44F4-B80C-74ED701D7440}" type="presParOf" srcId="{F191CAEB-19E6-402B-B172-1EA5FD5EEACB}" destId="{60DEB4A5-623F-4F29-803E-9504A68A2CBD}" srcOrd="0" destOrd="0" presId="urn:microsoft.com/office/officeart/2005/8/layout/hProcess4"/>
    <dgm:cxn modelId="{357B5286-949C-4956-982C-71FAD5C3C209}" type="presParOf" srcId="{F191CAEB-19E6-402B-B172-1EA5FD5EEACB}" destId="{B9652DD4-0FC5-4391-85D1-725D969C951D}" srcOrd="1" destOrd="0" presId="urn:microsoft.com/office/officeart/2005/8/layout/hProcess4"/>
    <dgm:cxn modelId="{20CDD249-2D33-4E5B-A7A5-AFD57BC1D1FF}" type="presParOf" srcId="{F191CAEB-19E6-402B-B172-1EA5FD5EEACB}" destId="{9F40B10D-A9AC-4F14-AFD5-CD6FEC333327}" srcOrd="2" destOrd="0" presId="urn:microsoft.com/office/officeart/2005/8/layout/hProcess4"/>
    <dgm:cxn modelId="{060A889F-DEE1-4C74-BBD8-41342D9C01AD}" type="presParOf" srcId="{F191CAEB-19E6-402B-B172-1EA5FD5EEACB}" destId="{0C851EDA-F914-4571-B522-0CA3CB708B30}" srcOrd="3" destOrd="0" presId="urn:microsoft.com/office/officeart/2005/8/layout/hProcess4"/>
    <dgm:cxn modelId="{BFDF2933-705B-4897-AEE2-CF26AA32B4B9}" type="presParOf" srcId="{F191CAEB-19E6-402B-B172-1EA5FD5EEACB}" destId="{8CA3DD78-8B70-4FCD-AE16-6A1DFB8FDF98}" srcOrd="4" destOrd="0" presId="urn:microsoft.com/office/officeart/2005/8/layout/hProcess4"/>
    <dgm:cxn modelId="{26441B98-5276-4D7A-87D1-F25B97A7AA7B}" type="presParOf" srcId="{BE345F52-84CD-4F0F-8EC0-328075E44C7D}" destId="{712E8621-D28A-4F6A-9660-5778C797AA3E}" srcOrd="3" destOrd="0" presId="urn:microsoft.com/office/officeart/2005/8/layout/hProcess4"/>
    <dgm:cxn modelId="{5157D988-9844-45D9-9963-2CAAFF2F6DAE}" type="presParOf" srcId="{BE345F52-84CD-4F0F-8EC0-328075E44C7D}" destId="{0F02AC83-6F78-4D17-A687-F2EB5105E298}" srcOrd="4" destOrd="0" presId="urn:microsoft.com/office/officeart/2005/8/layout/hProcess4"/>
    <dgm:cxn modelId="{B7F5A0F1-265A-482C-9BC8-81BC59AE94BE}" type="presParOf" srcId="{0F02AC83-6F78-4D17-A687-F2EB5105E298}" destId="{A5C233BB-9246-4432-9B89-FD87C193DAAD}" srcOrd="0" destOrd="0" presId="urn:microsoft.com/office/officeart/2005/8/layout/hProcess4"/>
    <dgm:cxn modelId="{94C2A9C6-3D3E-4468-BB46-998FA01FFC85}" type="presParOf" srcId="{0F02AC83-6F78-4D17-A687-F2EB5105E298}" destId="{DE1BB94C-3981-4990-A691-614FB1F75809}" srcOrd="1" destOrd="0" presId="urn:microsoft.com/office/officeart/2005/8/layout/hProcess4"/>
    <dgm:cxn modelId="{64BCA653-CCFB-4899-BBAA-6A9359C77EE7}" type="presParOf" srcId="{0F02AC83-6F78-4D17-A687-F2EB5105E298}" destId="{E6E52F0A-6367-4A25-8BB9-F50D247664E8}" srcOrd="2" destOrd="0" presId="urn:microsoft.com/office/officeart/2005/8/layout/hProcess4"/>
    <dgm:cxn modelId="{7F2289B7-1F19-4D06-868A-6B8EE3B63ACE}" type="presParOf" srcId="{0F02AC83-6F78-4D17-A687-F2EB5105E298}" destId="{0B16C1D7-AA33-42DA-A4D9-6BAF07E80BE8}" srcOrd="3" destOrd="0" presId="urn:microsoft.com/office/officeart/2005/8/layout/hProcess4"/>
    <dgm:cxn modelId="{E0C4F82B-C516-4A17-BF82-387CBCD54EC0}" type="presParOf" srcId="{0F02AC83-6F78-4D17-A687-F2EB5105E298}" destId="{26771DEF-EB9F-4875-9F27-CA9F044DBC7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338724-4145-43CD-9258-EF01FD7B1AD2}" type="doc">
      <dgm:prSet loTypeId="urn:microsoft.com/office/officeart/2005/8/layout/hierarchy3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B49DAC86-76CE-4C4F-9AF1-ECF62AEB3D8B}">
      <dgm:prSet phldrT="[Text]" custT="1"/>
      <dgm:spPr/>
      <dgm:t>
        <a:bodyPr/>
        <a:lstStyle/>
        <a:p>
          <a:pPr algn="ctr"/>
          <a:r>
            <a:rPr lang="en-US" sz="3600" b="0" u="sng" dirty="0" smtClean="0">
              <a:solidFill>
                <a:srgbClr val="6950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fornian FB" pitchFamily="18" charset="0"/>
            </a:rPr>
            <a:t>Accountability</a:t>
          </a:r>
          <a:endParaRPr lang="en-US" sz="3600" b="0" u="sng" dirty="0">
            <a:solidFill>
              <a:srgbClr val="69501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fornian FB" pitchFamily="18" charset="0"/>
          </a:endParaRPr>
        </a:p>
      </dgm:t>
    </dgm:pt>
    <dgm:pt modelId="{1A73907E-2CEC-4A76-8D61-1E2C4FE78CC3}" type="parTrans" cxnId="{E7759759-AA7E-4A12-A74C-C0683E4A7D1E}">
      <dgm:prSet/>
      <dgm:spPr/>
      <dgm:t>
        <a:bodyPr/>
        <a:lstStyle/>
        <a:p>
          <a:endParaRPr lang="en-US"/>
        </a:p>
      </dgm:t>
    </dgm:pt>
    <dgm:pt modelId="{E2B36014-19F4-4DE5-8ABF-22481C95E5C2}" type="sibTrans" cxnId="{E7759759-AA7E-4A12-A74C-C0683E4A7D1E}">
      <dgm:prSet/>
      <dgm:spPr/>
      <dgm:t>
        <a:bodyPr/>
        <a:lstStyle/>
        <a:p>
          <a:endParaRPr lang="en-US"/>
        </a:p>
      </dgm:t>
    </dgm:pt>
    <dgm:pt modelId="{071016BA-2624-4040-999C-29335A44E9D8}">
      <dgm:prSet phldrT="[Text]" custT="1"/>
      <dgm:spPr>
        <a:solidFill>
          <a:schemeClr val="accent3">
            <a:alpha val="90000"/>
          </a:schemeClr>
        </a:solidFill>
      </dgm:spPr>
      <dgm:t>
        <a:bodyPr/>
        <a:lstStyle/>
        <a:p>
          <a:r>
            <a:rPr lang="en-US" sz="2800" b="1" dirty="0" smtClean="0">
              <a:solidFill>
                <a:srgbClr val="695019"/>
              </a:solidFill>
              <a:latin typeface="Californian FB" pitchFamily="18" charset="0"/>
            </a:rPr>
            <a:t>Making things right by taking responsibility for the harms done</a:t>
          </a:r>
          <a:endParaRPr lang="en-US" sz="2800" dirty="0">
            <a:solidFill>
              <a:srgbClr val="695019"/>
            </a:solidFill>
            <a:latin typeface="Californian FB" pitchFamily="18" charset="0"/>
          </a:endParaRPr>
        </a:p>
      </dgm:t>
    </dgm:pt>
    <dgm:pt modelId="{FF181521-BDA4-448D-B75C-FA95792D782B}" type="parTrans" cxnId="{381E2EA1-B3A9-4DF6-AD75-F134CD97A2A9}">
      <dgm:prSet/>
      <dgm:spPr/>
      <dgm:t>
        <a:bodyPr/>
        <a:lstStyle/>
        <a:p>
          <a:endParaRPr lang="en-US"/>
        </a:p>
      </dgm:t>
    </dgm:pt>
    <dgm:pt modelId="{C4373C0B-9ECC-448E-A7B3-8BB4A7E3B694}" type="sibTrans" cxnId="{381E2EA1-B3A9-4DF6-AD75-F134CD97A2A9}">
      <dgm:prSet/>
      <dgm:spPr/>
      <dgm:t>
        <a:bodyPr/>
        <a:lstStyle/>
        <a:p>
          <a:endParaRPr lang="en-US"/>
        </a:p>
      </dgm:t>
    </dgm:pt>
    <dgm:pt modelId="{6BC34EA4-F4EB-4C93-A7C4-D33EF30B8A8B}" type="pres">
      <dgm:prSet presAssocID="{F7338724-4145-43CD-9258-EF01FD7B1AD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C6142A4-3F0B-499B-A4D8-02CD42EAD5C2}" type="pres">
      <dgm:prSet presAssocID="{B49DAC86-76CE-4C4F-9AF1-ECF62AEB3D8B}" presName="root" presStyleCnt="0"/>
      <dgm:spPr/>
    </dgm:pt>
    <dgm:pt modelId="{4BBDBC09-EB49-41A7-8437-909C45627A36}" type="pres">
      <dgm:prSet presAssocID="{B49DAC86-76CE-4C4F-9AF1-ECF62AEB3D8B}" presName="rootComposite" presStyleCnt="0"/>
      <dgm:spPr/>
    </dgm:pt>
    <dgm:pt modelId="{62AD2EE1-1CBB-48EF-82A5-3A409B8F4392}" type="pres">
      <dgm:prSet presAssocID="{B49DAC86-76CE-4C4F-9AF1-ECF62AEB3D8B}" presName="rootText" presStyleLbl="node1" presStyleIdx="0" presStyleCnt="1" custScaleY="59673" custLinFactNeighborX="453" custLinFactNeighborY="22161"/>
      <dgm:spPr/>
      <dgm:t>
        <a:bodyPr/>
        <a:lstStyle/>
        <a:p>
          <a:endParaRPr lang="en-US"/>
        </a:p>
      </dgm:t>
    </dgm:pt>
    <dgm:pt modelId="{69207B4A-4FB2-42A2-ABE1-59883A7BB82C}" type="pres">
      <dgm:prSet presAssocID="{B49DAC86-76CE-4C4F-9AF1-ECF62AEB3D8B}" presName="rootConnector" presStyleLbl="node1" presStyleIdx="0" presStyleCnt="1"/>
      <dgm:spPr/>
      <dgm:t>
        <a:bodyPr/>
        <a:lstStyle/>
        <a:p>
          <a:endParaRPr lang="en-US"/>
        </a:p>
      </dgm:t>
    </dgm:pt>
    <dgm:pt modelId="{B346B04E-3DF9-4828-8481-5374BE03A941}" type="pres">
      <dgm:prSet presAssocID="{B49DAC86-76CE-4C4F-9AF1-ECF62AEB3D8B}" presName="childShape" presStyleCnt="0"/>
      <dgm:spPr/>
    </dgm:pt>
    <dgm:pt modelId="{5757D84D-B751-495A-B803-D91C9221D03F}" type="pres">
      <dgm:prSet presAssocID="{FF181521-BDA4-448D-B75C-FA95792D782B}" presName="Name13" presStyleLbl="parChTrans1D2" presStyleIdx="0" presStyleCnt="1"/>
      <dgm:spPr/>
      <dgm:t>
        <a:bodyPr/>
        <a:lstStyle/>
        <a:p>
          <a:endParaRPr lang="en-US"/>
        </a:p>
      </dgm:t>
    </dgm:pt>
    <dgm:pt modelId="{23C30EEF-1BCF-424D-9CAE-A8A97BFF49E3}" type="pres">
      <dgm:prSet presAssocID="{071016BA-2624-4040-999C-29335A44E9D8}" presName="childText" presStyleLbl="bgAcc1" presStyleIdx="0" presStyleCnt="1" custScaleX="122551" custScaleY="93125" custLinFactNeighborX="18122" custLinFactNeighborY="105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BB473A8-05CA-4A03-B7D2-1E34BC2659F9}" type="presOf" srcId="{B49DAC86-76CE-4C4F-9AF1-ECF62AEB3D8B}" destId="{62AD2EE1-1CBB-48EF-82A5-3A409B8F4392}" srcOrd="0" destOrd="0" presId="urn:microsoft.com/office/officeart/2005/8/layout/hierarchy3"/>
    <dgm:cxn modelId="{381E2EA1-B3A9-4DF6-AD75-F134CD97A2A9}" srcId="{B49DAC86-76CE-4C4F-9AF1-ECF62AEB3D8B}" destId="{071016BA-2624-4040-999C-29335A44E9D8}" srcOrd="0" destOrd="0" parTransId="{FF181521-BDA4-448D-B75C-FA95792D782B}" sibTransId="{C4373C0B-9ECC-448E-A7B3-8BB4A7E3B694}"/>
    <dgm:cxn modelId="{DD932C11-E1BE-4D3B-B3D6-A4D1EE3981B5}" type="presOf" srcId="{B49DAC86-76CE-4C4F-9AF1-ECF62AEB3D8B}" destId="{69207B4A-4FB2-42A2-ABE1-59883A7BB82C}" srcOrd="1" destOrd="0" presId="urn:microsoft.com/office/officeart/2005/8/layout/hierarchy3"/>
    <dgm:cxn modelId="{E7759759-AA7E-4A12-A74C-C0683E4A7D1E}" srcId="{F7338724-4145-43CD-9258-EF01FD7B1AD2}" destId="{B49DAC86-76CE-4C4F-9AF1-ECF62AEB3D8B}" srcOrd="0" destOrd="0" parTransId="{1A73907E-2CEC-4A76-8D61-1E2C4FE78CC3}" sibTransId="{E2B36014-19F4-4DE5-8ABF-22481C95E5C2}"/>
    <dgm:cxn modelId="{727E8687-9B8C-4AE9-9C56-4E8AF2FF73C8}" type="presOf" srcId="{071016BA-2624-4040-999C-29335A44E9D8}" destId="{23C30EEF-1BCF-424D-9CAE-A8A97BFF49E3}" srcOrd="0" destOrd="0" presId="urn:microsoft.com/office/officeart/2005/8/layout/hierarchy3"/>
    <dgm:cxn modelId="{E489B87A-CB47-49F2-8B94-712DD2CF5851}" type="presOf" srcId="{F7338724-4145-43CD-9258-EF01FD7B1AD2}" destId="{6BC34EA4-F4EB-4C93-A7C4-D33EF30B8A8B}" srcOrd="0" destOrd="0" presId="urn:microsoft.com/office/officeart/2005/8/layout/hierarchy3"/>
    <dgm:cxn modelId="{2E92007C-E0DA-42ED-9902-E313239FE9D0}" type="presOf" srcId="{FF181521-BDA4-448D-B75C-FA95792D782B}" destId="{5757D84D-B751-495A-B803-D91C9221D03F}" srcOrd="0" destOrd="0" presId="urn:microsoft.com/office/officeart/2005/8/layout/hierarchy3"/>
    <dgm:cxn modelId="{AED13502-22BC-4774-A348-215FBC137C1F}" type="presParOf" srcId="{6BC34EA4-F4EB-4C93-A7C4-D33EF30B8A8B}" destId="{CC6142A4-3F0B-499B-A4D8-02CD42EAD5C2}" srcOrd="0" destOrd="0" presId="urn:microsoft.com/office/officeart/2005/8/layout/hierarchy3"/>
    <dgm:cxn modelId="{3781638F-0229-4569-B344-F8D29B9ED17E}" type="presParOf" srcId="{CC6142A4-3F0B-499B-A4D8-02CD42EAD5C2}" destId="{4BBDBC09-EB49-41A7-8437-909C45627A36}" srcOrd="0" destOrd="0" presId="urn:microsoft.com/office/officeart/2005/8/layout/hierarchy3"/>
    <dgm:cxn modelId="{B9D54EEA-BD59-41A6-B87F-B33AB112326C}" type="presParOf" srcId="{4BBDBC09-EB49-41A7-8437-909C45627A36}" destId="{62AD2EE1-1CBB-48EF-82A5-3A409B8F4392}" srcOrd="0" destOrd="0" presId="urn:microsoft.com/office/officeart/2005/8/layout/hierarchy3"/>
    <dgm:cxn modelId="{765A19C1-F4BD-452B-B681-BA8078BFA908}" type="presParOf" srcId="{4BBDBC09-EB49-41A7-8437-909C45627A36}" destId="{69207B4A-4FB2-42A2-ABE1-59883A7BB82C}" srcOrd="1" destOrd="0" presId="urn:microsoft.com/office/officeart/2005/8/layout/hierarchy3"/>
    <dgm:cxn modelId="{FF63E232-6767-4A31-BD02-43A65C2D97F1}" type="presParOf" srcId="{CC6142A4-3F0B-499B-A4D8-02CD42EAD5C2}" destId="{B346B04E-3DF9-4828-8481-5374BE03A941}" srcOrd="1" destOrd="0" presId="urn:microsoft.com/office/officeart/2005/8/layout/hierarchy3"/>
    <dgm:cxn modelId="{9118FD9E-6134-40A3-BE24-9B62F4F86105}" type="presParOf" srcId="{B346B04E-3DF9-4828-8481-5374BE03A941}" destId="{5757D84D-B751-495A-B803-D91C9221D03F}" srcOrd="0" destOrd="0" presId="urn:microsoft.com/office/officeart/2005/8/layout/hierarchy3"/>
    <dgm:cxn modelId="{E5551D9B-E534-45CE-B7E7-493988185C4F}" type="presParOf" srcId="{B346B04E-3DF9-4828-8481-5374BE03A941}" destId="{23C30EEF-1BCF-424D-9CAE-A8A97BFF49E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FA9DF0-3AF2-4425-AA52-622D48D7114B}" type="doc">
      <dgm:prSet loTypeId="urn:microsoft.com/office/officeart/2005/8/layout/list1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63EC86F-2D64-47FF-8BDE-AE70D7AE2346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3600" dirty="0" smtClean="0">
              <a:solidFill>
                <a:srgbClr val="695019"/>
              </a:solidFill>
              <a:latin typeface="Californian FB" pitchFamily="18" charset="0"/>
            </a:rPr>
            <a:t>Change</a:t>
          </a:r>
          <a:endParaRPr lang="en-US" sz="3600" dirty="0">
            <a:solidFill>
              <a:srgbClr val="695019"/>
            </a:solidFill>
            <a:latin typeface="Californian FB" pitchFamily="18" charset="0"/>
          </a:endParaRPr>
        </a:p>
      </dgm:t>
    </dgm:pt>
    <dgm:pt modelId="{2E6E9E87-00BA-467E-AC18-5FCB3B6131E1}" type="parTrans" cxnId="{F2B674FD-21D4-48E5-8DF7-69A2DEBFAF32}">
      <dgm:prSet/>
      <dgm:spPr/>
      <dgm:t>
        <a:bodyPr/>
        <a:lstStyle/>
        <a:p>
          <a:endParaRPr lang="en-US"/>
        </a:p>
      </dgm:t>
    </dgm:pt>
    <dgm:pt modelId="{B63E5364-01C8-4071-8A3E-500A3919B4AA}" type="sibTrans" cxnId="{F2B674FD-21D4-48E5-8DF7-69A2DEBFAF32}">
      <dgm:prSet/>
      <dgm:spPr/>
      <dgm:t>
        <a:bodyPr/>
        <a:lstStyle/>
        <a:p>
          <a:endParaRPr lang="en-US"/>
        </a:p>
      </dgm:t>
    </dgm:pt>
    <dgm:pt modelId="{3CAD23A5-500E-4312-AD4B-0B4DBA8B2DF0}">
      <dgm:prSet phldrT="[Text]" custT="1"/>
      <dgm:spPr/>
      <dgm:t>
        <a:bodyPr/>
        <a:lstStyle/>
        <a:p>
          <a:r>
            <a:rPr lang="en-US" sz="2800" b="1" dirty="0" smtClean="0">
              <a:solidFill>
                <a:srgbClr val="695019"/>
              </a:solidFill>
              <a:latin typeface="Californian FB" pitchFamily="18" charset="0"/>
            </a:rPr>
            <a:t>Changing the way your community looks and the way your community looks at you</a:t>
          </a:r>
          <a:endParaRPr lang="en-US" sz="2800" dirty="0">
            <a:solidFill>
              <a:srgbClr val="FF9900"/>
            </a:solidFill>
            <a:latin typeface="Californian FB" pitchFamily="18" charset="0"/>
          </a:endParaRPr>
        </a:p>
      </dgm:t>
    </dgm:pt>
    <dgm:pt modelId="{78F3DF68-54FD-44F7-AD29-1A85B2A5FD5F}" type="parTrans" cxnId="{D3958FFA-B365-4299-ADAD-DA27C8CDDFF8}">
      <dgm:prSet/>
      <dgm:spPr/>
      <dgm:t>
        <a:bodyPr/>
        <a:lstStyle/>
        <a:p>
          <a:endParaRPr lang="en-US"/>
        </a:p>
      </dgm:t>
    </dgm:pt>
    <dgm:pt modelId="{67F5CD1E-7159-4509-9E0E-26D4925568DA}" type="sibTrans" cxnId="{D3958FFA-B365-4299-ADAD-DA27C8CDDFF8}">
      <dgm:prSet/>
      <dgm:spPr/>
      <dgm:t>
        <a:bodyPr/>
        <a:lstStyle/>
        <a:p>
          <a:endParaRPr lang="en-US"/>
        </a:p>
      </dgm:t>
    </dgm:pt>
    <dgm:pt modelId="{FAF771F2-E5D9-4C00-BD1D-E18ED4DB2D23}" type="pres">
      <dgm:prSet presAssocID="{BCFA9DF0-3AF2-4425-AA52-622D48D7114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6610D49-E68D-44F4-B14E-BCB243745E7C}" type="pres">
      <dgm:prSet presAssocID="{E63EC86F-2D64-47FF-8BDE-AE70D7AE2346}" presName="parentLin" presStyleCnt="0"/>
      <dgm:spPr/>
      <dgm:t>
        <a:bodyPr/>
        <a:lstStyle/>
        <a:p>
          <a:endParaRPr lang="en-US"/>
        </a:p>
      </dgm:t>
    </dgm:pt>
    <dgm:pt modelId="{ABA57739-41AC-4A03-934A-9B94A1EC56B8}" type="pres">
      <dgm:prSet presAssocID="{E63EC86F-2D64-47FF-8BDE-AE70D7AE2346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C13252E5-5023-4FDA-B4D4-A26EC6FAFC31}" type="pres">
      <dgm:prSet presAssocID="{E63EC86F-2D64-47FF-8BDE-AE70D7AE2346}" presName="parentText" presStyleLbl="node1" presStyleIdx="0" presStyleCnt="1" custLinFactNeighborX="5263" custLinFactNeighborY="-2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A0CAE8-E1F4-4201-9B2A-0890E8F7DD74}" type="pres">
      <dgm:prSet presAssocID="{E63EC86F-2D64-47FF-8BDE-AE70D7AE2346}" presName="negativeSpace" presStyleCnt="0"/>
      <dgm:spPr/>
      <dgm:t>
        <a:bodyPr/>
        <a:lstStyle/>
        <a:p>
          <a:endParaRPr lang="en-US"/>
        </a:p>
      </dgm:t>
    </dgm:pt>
    <dgm:pt modelId="{95EA3963-4755-4DDD-AF3B-09D7471FA064}" type="pres">
      <dgm:prSet presAssocID="{E63EC86F-2D64-47FF-8BDE-AE70D7AE2346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C9C728-804A-4B63-85CD-073F18D0C2F7}" type="presOf" srcId="{E63EC86F-2D64-47FF-8BDE-AE70D7AE2346}" destId="{ABA57739-41AC-4A03-934A-9B94A1EC56B8}" srcOrd="0" destOrd="0" presId="urn:microsoft.com/office/officeart/2005/8/layout/list1"/>
    <dgm:cxn modelId="{BBCFF22C-4D49-4D5F-BA23-163A92A07867}" type="presOf" srcId="{E63EC86F-2D64-47FF-8BDE-AE70D7AE2346}" destId="{C13252E5-5023-4FDA-B4D4-A26EC6FAFC31}" srcOrd="1" destOrd="0" presId="urn:microsoft.com/office/officeart/2005/8/layout/list1"/>
    <dgm:cxn modelId="{70AED694-37C2-4054-B825-22784AFE72CD}" type="presOf" srcId="{BCFA9DF0-3AF2-4425-AA52-622D48D7114B}" destId="{FAF771F2-E5D9-4C00-BD1D-E18ED4DB2D23}" srcOrd="0" destOrd="0" presId="urn:microsoft.com/office/officeart/2005/8/layout/list1"/>
    <dgm:cxn modelId="{F2B674FD-21D4-48E5-8DF7-69A2DEBFAF32}" srcId="{BCFA9DF0-3AF2-4425-AA52-622D48D7114B}" destId="{E63EC86F-2D64-47FF-8BDE-AE70D7AE2346}" srcOrd="0" destOrd="0" parTransId="{2E6E9E87-00BA-467E-AC18-5FCB3B6131E1}" sibTransId="{B63E5364-01C8-4071-8A3E-500A3919B4AA}"/>
    <dgm:cxn modelId="{1D1AE8D3-7101-44A9-8C8B-BB18E4752BA4}" type="presOf" srcId="{3CAD23A5-500E-4312-AD4B-0B4DBA8B2DF0}" destId="{95EA3963-4755-4DDD-AF3B-09D7471FA064}" srcOrd="0" destOrd="0" presId="urn:microsoft.com/office/officeart/2005/8/layout/list1"/>
    <dgm:cxn modelId="{D3958FFA-B365-4299-ADAD-DA27C8CDDFF8}" srcId="{E63EC86F-2D64-47FF-8BDE-AE70D7AE2346}" destId="{3CAD23A5-500E-4312-AD4B-0B4DBA8B2DF0}" srcOrd="0" destOrd="0" parTransId="{78F3DF68-54FD-44F7-AD29-1A85B2A5FD5F}" sibTransId="{67F5CD1E-7159-4509-9E0E-26D4925568DA}"/>
    <dgm:cxn modelId="{32C6DB18-103C-4261-AA84-B613E2D8576B}" type="presParOf" srcId="{FAF771F2-E5D9-4C00-BD1D-E18ED4DB2D23}" destId="{C6610D49-E68D-44F4-B14E-BCB243745E7C}" srcOrd="0" destOrd="0" presId="urn:microsoft.com/office/officeart/2005/8/layout/list1"/>
    <dgm:cxn modelId="{F540B4C3-704B-4B29-8D12-34E0542CFDEA}" type="presParOf" srcId="{C6610D49-E68D-44F4-B14E-BCB243745E7C}" destId="{ABA57739-41AC-4A03-934A-9B94A1EC56B8}" srcOrd="0" destOrd="0" presId="urn:microsoft.com/office/officeart/2005/8/layout/list1"/>
    <dgm:cxn modelId="{6D7A8273-4F38-45CB-A8B9-EE494C766731}" type="presParOf" srcId="{C6610D49-E68D-44F4-B14E-BCB243745E7C}" destId="{C13252E5-5023-4FDA-B4D4-A26EC6FAFC31}" srcOrd="1" destOrd="0" presId="urn:microsoft.com/office/officeart/2005/8/layout/list1"/>
    <dgm:cxn modelId="{08561642-198D-48FD-A797-7AFD81A160DB}" type="presParOf" srcId="{FAF771F2-E5D9-4C00-BD1D-E18ED4DB2D23}" destId="{A5A0CAE8-E1F4-4201-9B2A-0890E8F7DD74}" srcOrd="1" destOrd="0" presId="urn:microsoft.com/office/officeart/2005/8/layout/list1"/>
    <dgm:cxn modelId="{F7B71D33-512F-4DFC-AF6A-C2C2DF546B35}" type="presParOf" srcId="{FAF771F2-E5D9-4C00-BD1D-E18ED4DB2D23}" destId="{95EA3963-4755-4DDD-AF3B-09D7471FA06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9D58EA-58C2-426C-AFFC-BFB4E20CDFF7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4379151-9873-45C3-8B7D-CE0ABD3A4C42}">
      <dgm:prSet phldrT="[Text]" custT="1"/>
      <dgm:spPr>
        <a:solidFill>
          <a:schemeClr val="accent3"/>
        </a:solidFill>
      </dgm:spPr>
      <dgm:t>
        <a:bodyPr/>
        <a:lstStyle/>
        <a:p>
          <a:pPr algn="ctr"/>
          <a:r>
            <a:rPr lang="en-US" sz="3600" u="sng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fornian FB" pitchFamily="18" charset="0"/>
            </a:rPr>
            <a:t>Integration</a:t>
          </a:r>
          <a:endParaRPr lang="en-US" sz="3600" u="sng" dirty="0">
            <a:solidFill>
              <a:schemeClr val="bg2">
                <a:lumMod val="2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fornian FB" pitchFamily="18" charset="0"/>
          </a:endParaRPr>
        </a:p>
      </dgm:t>
    </dgm:pt>
    <dgm:pt modelId="{1217A75D-47B1-4DE3-B39B-37B81CD3EF76}" type="parTrans" cxnId="{0B7D8AE0-9A1F-474C-82E7-802124FB5C0B}">
      <dgm:prSet/>
      <dgm:spPr/>
      <dgm:t>
        <a:bodyPr/>
        <a:lstStyle/>
        <a:p>
          <a:endParaRPr lang="en-US"/>
        </a:p>
      </dgm:t>
    </dgm:pt>
    <dgm:pt modelId="{B4BCAEFE-9A5B-4830-9C0A-60B0DEE50421}" type="sibTrans" cxnId="{0B7D8AE0-9A1F-474C-82E7-802124FB5C0B}">
      <dgm:prSet/>
      <dgm:spPr/>
      <dgm:t>
        <a:bodyPr/>
        <a:lstStyle/>
        <a:p>
          <a:endParaRPr lang="en-US"/>
        </a:p>
      </dgm:t>
    </dgm:pt>
    <dgm:pt modelId="{A5C3CE40-5864-439E-9502-178C4EDFC873}">
      <dgm:prSet phldrT="[Text]" custT="1"/>
      <dgm:spPr/>
      <dgm:t>
        <a:bodyPr/>
        <a:lstStyle/>
        <a:p>
          <a:endParaRPr lang="en-US" sz="2800" dirty="0">
            <a:solidFill>
              <a:srgbClr val="7C5F1E"/>
            </a:solidFill>
            <a:latin typeface="Californian FB" pitchFamily="18" charset="0"/>
          </a:endParaRPr>
        </a:p>
      </dgm:t>
    </dgm:pt>
    <dgm:pt modelId="{15E2D454-4375-4EDC-BC6C-1CDA31AA933B}" type="parTrans" cxnId="{0EDFD0F6-2516-4DD1-A599-303D97E9B593}">
      <dgm:prSet/>
      <dgm:spPr/>
      <dgm:t>
        <a:bodyPr/>
        <a:lstStyle/>
        <a:p>
          <a:endParaRPr lang="en-US"/>
        </a:p>
      </dgm:t>
    </dgm:pt>
    <dgm:pt modelId="{7490CCE8-BB30-4B95-A671-5C5752739C70}" type="sibTrans" cxnId="{0EDFD0F6-2516-4DD1-A599-303D97E9B593}">
      <dgm:prSet/>
      <dgm:spPr/>
      <dgm:t>
        <a:bodyPr/>
        <a:lstStyle/>
        <a:p>
          <a:endParaRPr lang="en-US"/>
        </a:p>
      </dgm:t>
    </dgm:pt>
    <dgm:pt modelId="{1989BD2D-7AE4-4166-A985-6C8946D9819F}" type="pres">
      <dgm:prSet presAssocID="{A69D58EA-58C2-426C-AFFC-BFB4E20CDFF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FD6833-CDD2-42E5-9B51-F6BC9722B703}" type="pres">
      <dgm:prSet presAssocID="{04379151-9873-45C3-8B7D-CE0ABD3A4C42}" presName="parentLin" presStyleCnt="0"/>
      <dgm:spPr/>
      <dgm:t>
        <a:bodyPr/>
        <a:lstStyle/>
        <a:p>
          <a:endParaRPr lang="en-US"/>
        </a:p>
      </dgm:t>
    </dgm:pt>
    <dgm:pt modelId="{B433EECF-4BAB-4854-ACE8-267FCF6A5AAB}" type="pres">
      <dgm:prSet presAssocID="{04379151-9873-45C3-8B7D-CE0ABD3A4C42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D0BA768A-F742-4255-9829-0A10947B3929}" type="pres">
      <dgm:prSet presAssocID="{04379151-9873-45C3-8B7D-CE0ABD3A4C42}" presName="parentText" presStyleLbl="node1" presStyleIdx="0" presStyleCnt="1" custScaleX="76889" custScaleY="79208" custLinFactNeighborX="-83317" custLinFactNeighborY="3521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B737A0-6A2B-46CD-9DBC-FF1C30F4481A}" type="pres">
      <dgm:prSet presAssocID="{04379151-9873-45C3-8B7D-CE0ABD3A4C42}" presName="negativeSpace" presStyleCnt="0"/>
      <dgm:spPr/>
      <dgm:t>
        <a:bodyPr/>
        <a:lstStyle/>
        <a:p>
          <a:endParaRPr lang="en-US"/>
        </a:p>
      </dgm:t>
    </dgm:pt>
    <dgm:pt modelId="{97CBDA24-9F76-4640-BE31-1B60238CC67E}" type="pres">
      <dgm:prSet presAssocID="{04379151-9873-45C3-8B7D-CE0ABD3A4C42}" presName="childText" presStyleLbl="conFgAcc1" presStyleIdx="0" presStyleCnt="1" custLinFactNeighborY="377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ABF61D-AC78-4B34-8E6E-EAB1FFDFF4CB}" type="presOf" srcId="{04379151-9873-45C3-8B7D-CE0ABD3A4C42}" destId="{B433EECF-4BAB-4854-ACE8-267FCF6A5AAB}" srcOrd="0" destOrd="0" presId="urn:microsoft.com/office/officeart/2005/8/layout/list1"/>
    <dgm:cxn modelId="{BEED6B44-D0C6-4F04-8970-DEE853197E1C}" type="presOf" srcId="{A5C3CE40-5864-439E-9502-178C4EDFC873}" destId="{97CBDA24-9F76-4640-BE31-1B60238CC67E}" srcOrd="0" destOrd="0" presId="urn:microsoft.com/office/officeart/2005/8/layout/list1"/>
    <dgm:cxn modelId="{0B7D8AE0-9A1F-474C-82E7-802124FB5C0B}" srcId="{A69D58EA-58C2-426C-AFFC-BFB4E20CDFF7}" destId="{04379151-9873-45C3-8B7D-CE0ABD3A4C42}" srcOrd="0" destOrd="0" parTransId="{1217A75D-47B1-4DE3-B39B-37B81CD3EF76}" sibTransId="{B4BCAEFE-9A5B-4830-9C0A-60B0DEE50421}"/>
    <dgm:cxn modelId="{0EDFD0F6-2516-4DD1-A599-303D97E9B593}" srcId="{04379151-9873-45C3-8B7D-CE0ABD3A4C42}" destId="{A5C3CE40-5864-439E-9502-178C4EDFC873}" srcOrd="0" destOrd="0" parTransId="{15E2D454-4375-4EDC-BC6C-1CDA31AA933B}" sibTransId="{7490CCE8-BB30-4B95-A671-5C5752739C70}"/>
    <dgm:cxn modelId="{0596798C-2CF9-4E56-8A70-A82781F30F78}" type="presOf" srcId="{A69D58EA-58C2-426C-AFFC-BFB4E20CDFF7}" destId="{1989BD2D-7AE4-4166-A985-6C8946D9819F}" srcOrd="0" destOrd="0" presId="urn:microsoft.com/office/officeart/2005/8/layout/list1"/>
    <dgm:cxn modelId="{ACDB6BAE-1683-49F3-9CBE-1DEE08AF8680}" type="presOf" srcId="{04379151-9873-45C3-8B7D-CE0ABD3A4C42}" destId="{D0BA768A-F742-4255-9829-0A10947B3929}" srcOrd="1" destOrd="0" presId="urn:microsoft.com/office/officeart/2005/8/layout/list1"/>
    <dgm:cxn modelId="{91FC465E-14CF-4470-856B-EA0362148E83}" type="presParOf" srcId="{1989BD2D-7AE4-4166-A985-6C8946D9819F}" destId="{6CFD6833-CDD2-42E5-9B51-F6BC9722B703}" srcOrd="0" destOrd="0" presId="urn:microsoft.com/office/officeart/2005/8/layout/list1"/>
    <dgm:cxn modelId="{BA1B59D2-A33A-4429-87FF-79C42BA57FBD}" type="presParOf" srcId="{6CFD6833-CDD2-42E5-9B51-F6BC9722B703}" destId="{B433EECF-4BAB-4854-ACE8-267FCF6A5AAB}" srcOrd="0" destOrd="0" presId="urn:microsoft.com/office/officeart/2005/8/layout/list1"/>
    <dgm:cxn modelId="{BB8084A6-B385-4780-AD51-5C02DA4627D9}" type="presParOf" srcId="{6CFD6833-CDD2-42E5-9B51-F6BC9722B703}" destId="{D0BA768A-F742-4255-9829-0A10947B3929}" srcOrd="1" destOrd="0" presId="urn:microsoft.com/office/officeart/2005/8/layout/list1"/>
    <dgm:cxn modelId="{C1C621C9-C29B-48BC-AF3C-F4C42419895E}" type="presParOf" srcId="{1989BD2D-7AE4-4166-A985-6C8946D9819F}" destId="{1EB737A0-6A2B-46CD-9DBC-FF1C30F4481A}" srcOrd="1" destOrd="0" presId="urn:microsoft.com/office/officeart/2005/8/layout/list1"/>
    <dgm:cxn modelId="{E6EFAEE8-7FE5-478D-B6A9-7C34D424CEA4}" type="presParOf" srcId="{1989BD2D-7AE4-4166-A985-6C8946D9819F}" destId="{97CBDA24-9F76-4640-BE31-1B60238CC67E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14B685-93B9-456C-9931-2DED44C1EFA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E61F5F2-FF75-48C3-8DB8-22F6664FF6CC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pPr rtl="0"/>
          <a:r>
            <a:rPr lang="en-US" b="1" dirty="0" smtClean="0">
              <a:solidFill>
                <a:srgbClr val="695019"/>
              </a:solidFill>
              <a:latin typeface="Californian FB" pitchFamily="18" charset="0"/>
            </a:rPr>
            <a:t>Working in partnership with responsible community members on tasks the community values.</a:t>
          </a:r>
          <a:endParaRPr lang="en-US" dirty="0">
            <a:solidFill>
              <a:srgbClr val="695019"/>
            </a:solidFill>
            <a:latin typeface="Californian FB" pitchFamily="18" charset="0"/>
          </a:endParaRPr>
        </a:p>
      </dgm:t>
    </dgm:pt>
    <dgm:pt modelId="{D1720F4C-4D97-4461-B065-DC0DCD8AB9E2}" type="parTrans" cxnId="{616C6403-36A1-40AB-B71C-C08B64DD2D2E}">
      <dgm:prSet/>
      <dgm:spPr/>
      <dgm:t>
        <a:bodyPr/>
        <a:lstStyle/>
        <a:p>
          <a:endParaRPr lang="en-US"/>
        </a:p>
      </dgm:t>
    </dgm:pt>
    <dgm:pt modelId="{A51C9689-6C71-4B90-B3A1-2AF7A2B6F905}" type="sibTrans" cxnId="{616C6403-36A1-40AB-B71C-C08B64DD2D2E}">
      <dgm:prSet/>
      <dgm:spPr/>
      <dgm:t>
        <a:bodyPr/>
        <a:lstStyle/>
        <a:p>
          <a:endParaRPr lang="en-US"/>
        </a:p>
      </dgm:t>
    </dgm:pt>
    <dgm:pt modelId="{B5FF53D1-79F6-430D-B7B5-EEDA3F9AB169}" type="pres">
      <dgm:prSet presAssocID="{0A14B685-93B9-456C-9931-2DED44C1EFA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878441-9368-4D16-A3E7-FABF73849461}" type="pres">
      <dgm:prSet presAssocID="{8E61F5F2-FF75-48C3-8DB8-22F6664FF6CC}" presName="circle1" presStyleLbl="node1" presStyleIdx="0" presStyleCnt="1"/>
      <dgm:spPr>
        <a:solidFill>
          <a:schemeClr val="accent3"/>
        </a:solidFill>
      </dgm:spPr>
      <dgm:t>
        <a:bodyPr/>
        <a:lstStyle/>
        <a:p>
          <a:endParaRPr lang="en-US"/>
        </a:p>
      </dgm:t>
    </dgm:pt>
    <dgm:pt modelId="{ED18DFDF-34A3-482F-8657-509724010EB6}" type="pres">
      <dgm:prSet presAssocID="{8E61F5F2-FF75-48C3-8DB8-22F6664FF6CC}" presName="space" presStyleCnt="0"/>
      <dgm:spPr/>
      <dgm:t>
        <a:bodyPr/>
        <a:lstStyle/>
        <a:p>
          <a:endParaRPr lang="en-US"/>
        </a:p>
      </dgm:t>
    </dgm:pt>
    <dgm:pt modelId="{4A462B83-1E6C-4116-B9E6-1C2E54BB0CEF}" type="pres">
      <dgm:prSet presAssocID="{8E61F5F2-FF75-48C3-8DB8-22F6664FF6CC}" presName="rect1" presStyleLbl="alignAcc1" presStyleIdx="0" presStyleCnt="1"/>
      <dgm:spPr/>
      <dgm:t>
        <a:bodyPr/>
        <a:lstStyle/>
        <a:p>
          <a:endParaRPr lang="en-US"/>
        </a:p>
      </dgm:t>
    </dgm:pt>
    <dgm:pt modelId="{06CCAE24-8D98-450C-80C8-28C725A9A8DC}" type="pres">
      <dgm:prSet presAssocID="{8E61F5F2-FF75-48C3-8DB8-22F6664FF6CC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6C6403-36A1-40AB-B71C-C08B64DD2D2E}" srcId="{0A14B685-93B9-456C-9931-2DED44C1EFA8}" destId="{8E61F5F2-FF75-48C3-8DB8-22F6664FF6CC}" srcOrd="0" destOrd="0" parTransId="{D1720F4C-4D97-4461-B065-DC0DCD8AB9E2}" sibTransId="{A51C9689-6C71-4B90-B3A1-2AF7A2B6F905}"/>
    <dgm:cxn modelId="{D29D04BE-63F8-4E9F-B278-E3CDB7689F87}" type="presOf" srcId="{0A14B685-93B9-456C-9931-2DED44C1EFA8}" destId="{B5FF53D1-79F6-430D-B7B5-EEDA3F9AB169}" srcOrd="0" destOrd="0" presId="urn:microsoft.com/office/officeart/2005/8/layout/target3"/>
    <dgm:cxn modelId="{BF01B939-3FEF-4598-9522-04E7EAC5ADF9}" type="presOf" srcId="{8E61F5F2-FF75-48C3-8DB8-22F6664FF6CC}" destId="{4A462B83-1E6C-4116-B9E6-1C2E54BB0CEF}" srcOrd="0" destOrd="0" presId="urn:microsoft.com/office/officeart/2005/8/layout/target3"/>
    <dgm:cxn modelId="{C8ACAFBD-C20F-4B9D-86D4-902DE85ADFF7}" type="presOf" srcId="{8E61F5F2-FF75-48C3-8DB8-22F6664FF6CC}" destId="{06CCAE24-8D98-450C-80C8-28C725A9A8DC}" srcOrd="1" destOrd="0" presId="urn:microsoft.com/office/officeart/2005/8/layout/target3"/>
    <dgm:cxn modelId="{1C6DB47D-D6FD-4701-899F-07B866E8A209}" type="presParOf" srcId="{B5FF53D1-79F6-430D-B7B5-EEDA3F9AB169}" destId="{AB878441-9368-4D16-A3E7-FABF73849461}" srcOrd="0" destOrd="0" presId="urn:microsoft.com/office/officeart/2005/8/layout/target3"/>
    <dgm:cxn modelId="{E329443F-36A0-46E1-96BF-8BD1DC9E22DA}" type="presParOf" srcId="{B5FF53D1-79F6-430D-B7B5-EEDA3F9AB169}" destId="{ED18DFDF-34A3-482F-8657-509724010EB6}" srcOrd="1" destOrd="0" presId="urn:microsoft.com/office/officeart/2005/8/layout/target3"/>
    <dgm:cxn modelId="{C9AC4226-116B-4227-A11E-7D6BDEE23855}" type="presParOf" srcId="{B5FF53D1-79F6-430D-B7B5-EEDA3F9AB169}" destId="{4A462B83-1E6C-4116-B9E6-1C2E54BB0CEF}" srcOrd="2" destOrd="0" presId="urn:microsoft.com/office/officeart/2005/8/layout/target3"/>
    <dgm:cxn modelId="{F60A337E-4C75-4EF0-BE18-FF6981DDAB17}" type="presParOf" srcId="{B5FF53D1-79F6-430D-B7B5-EEDA3F9AB169}" destId="{06CCAE24-8D98-450C-80C8-28C725A9A8DC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60241B-A52A-415B-AF06-7438E3B90298}" type="doc">
      <dgm:prSet loTypeId="urn:microsoft.com/office/officeart/2005/8/layout/target1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9CE0F10-4B6E-49B4-A23F-D1B03E28D89F}">
      <dgm:prSet/>
      <dgm:spPr/>
      <dgm:t>
        <a:bodyPr/>
        <a:lstStyle/>
        <a:p>
          <a:pPr rtl="0"/>
          <a:r>
            <a:rPr lang="en-US" dirty="0" smtClean="0">
              <a:solidFill>
                <a:srgbClr val="695019"/>
              </a:solidFill>
              <a:latin typeface="Californian FB" pitchFamily="18" charset="0"/>
            </a:rPr>
            <a:t>450 projects a year</a:t>
          </a:r>
          <a:endParaRPr lang="en-US" dirty="0">
            <a:solidFill>
              <a:srgbClr val="695019"/>
            </a:solidFill>
            <a:latin typeface="Californian FB" pitchFamily="18" charset="0"/>
          </a:endParaRPr>
        </a:p>
      </dgm:t>
    </dgm:pt>
    <dgm:pt modelId="{B250C517-3398-4072-884D-A0B0A6A66FE7}" type="parTrans" cxnId="{BB8105E1-A211-4E39-9579-4E083570C471}">
      <dgm:prSet/>
      <dgm:spPr/>
      <dgm:t>
        <a:bodyPr/>
        <a:lstStyle/>
        <a:p>
          <a:endParaRPr lang="en-US"/>
        </a:p>
      </dgm:t>
    </dgm:pt>
    <dgm:pt modelId="{0AA9C5ED-1865-496F-97B0-4AEABC25CF76}" type="sibTrans" cxnId="{BB8105E1-A211-4E39-9579-4E083570C471}">
      <dgm:prSet/>
      <dgm:spPr/>
      <dgm:t>
        <a:bodyPr/>
        <a:lstStyle/>
        <a:p>
          <a:endParaRPr lang="en-US"/>
        </a:p>
      </dgm:t>
    </dgm:pt>
    <dgm:pt modelId="{375DBAB0-0727-410A-9184-73E47F8DDDE9}">
      <dgm:prSet/>
      <dgm:spPr/>
      <dgm:t>
        <a:bodyPr/>
        <a:lstStyle/>
        <a:p>
          <a:pPr rtl="0"/>
          <a:r>
            <a:rPr lang="en-US" dirty="0" smtClean="0">
              <a:solidFill>
                <a:srgbClr val="695019"/>
              </a:solidFill>
              <a:latin typeface="Californian FB" pitchFamily="18" charset="0"/>
            </a:rPr>
            <a:t>80 different community partners</a:t>
          </a:r>
          <a:endParaRPr lang="en-US" dirty="0">
            <a:solidFill>
              <a:srgbClr val="695019"/>
            </a:solidFill>
            <a:latin typeface="Californian FB" pitchFamily="18" charset="0"/>
          </a:endParaRPr>
        </a:p>
      </dgm:t>
    </dgm:pt>
    <dgm:pt modelId="{8CE2A795-C232-4B00-A7AA-5B4E27115F9A}" type="parTrans" cxnId="{474BCB03-DB9F-408F-9C88-4D55D4F3BBFE}">
      <dgm:prSet/>
      <dgm:spPr/>
      <dgm:t>
        <a:bodyPr/>
        <a:lstStyle/>
        <a:p>
          <a:endParaRPr lang="en-US"/>
        </a:p>
      </dgm:t>
    </dgm:pt>
    <dgm:pt modelId="{A23F87B5-874B-4B64-B52E-3EBC903BD443}" type="sibTrans" cxnId="{474BCB03-DB9F-408F-9C88-4D55D4F3BBFE}">
      <dgm:prSet/>
      <dgm:spPr/>
      <dgm:t>
        <a:bodyPr/>
        <a:lstStyle/>
        <a:p>
          <a:endParaRPr lang="en-US"/>
        </a:p>
      </dgm:t>
    </dgm:pt>
    <dgm:pt modelId="{D36B8F85-AA7F-45DC-8DD1-4AC5BADFA706}">
      <dgm:prSet custT="1"/>
      <dgm:spPr/>
      <dgm:t>
        <a:bodyPr/>
        <a:lstStyle/>
        <a:p>
          <a:pPr rtl="0"/>
          <a:r>
            <a:rPr lang="en-US" sz="2300" dirty="0" smtClean="0">
              <a:solidFill>
                <a:srgbClr val="695019"/>
              </a:solidFill>
              <a:latin typeface="Californian FB" pitchFamily="18" charset="0"/>
            </a:rPr>
            <a:t>Over a 10 year period,  80 -85% yearly completion rate for court ordered community service hours</a:t>
          </a:r>
          <a:endParaRPr lang="en-US" sz="2300" dirty="0">
            <a:solidFill>
              <a:srgbClr val="695019"/>
            </a:solidFill>
            <a:latin typeface="Californian FB" pitchFamily="18" charset="0"/>
          </a:endParaRPr>
        </a:p>
      </dgm:t>
    </dgm:pt>
    <dgm:pt modelId="{84843A67-B8BE-4771-9901-946D739A5C16}" type="parTrans" cxnId="{C28D3D1E-B190-4519-864E-13C7EE854816}">
      <dgm:prSet/>
      <dgm:spPr/>
      <dgm:t>
        <a:bodyPr/>
        <a:lstStyle/>
        <a:p>
          <a:endParaRPr lang="en-US"/>
        </a:p>
      </dgm:t>
    </dgm:pt>
    <dgm:pt modelId="{6ABA92CC-25D7-4763-866A-BA28376A01C1}" type="sibTrans" cxnId="{C28D3D1E-B190-4519-864E-13C7EE854816}">
      <dgm:prSet/>
      <dgm:spPr/>
      <dgm:t>
        <a:bodyPr/>
        <a:lstStyle/>
        <a:p>
          <a:endParaRPr lang="en-US"/>
        </a:p>
      </dgm:t>
    </dgm:pt>
    <dgm:pt modelId="{1135B8E0-FE68-4609-ABFF-E09338998C00}" type="pres">
      <dgm:prSet presAssocID="{ED60241B-A52A-415B-AF06-7438E3B90298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314A9E-B1C5-442A-BC92-B9496E53F3C7}" type="pres">
      <dgm:prSet presAssocID="{49CE0F10-4B6E-49B4-A23F-D1B03E28D89F}" presName="circle1" presStyleLbl="lnNode1" presStyleIdx="0" presStyleCnt="3"/>
      <dgm:spPr/>
      <dgm:t>
        <a:bodyPr/>
        <a:lstStyle/>
        <a:p>
          <a:endParaRPr lang="en-US"/>
        </a:p>
      </dgm:t>
    </dgm:pt>
    <dgm:pt modelId="{1AAB693E-A086-40FC-B2B3-3A093C3EA6B7}" type="pres">
      <dgm:prSet presAssocID="{49CE0F10-4B6E-49B4-A23F-D1B03E28D89F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B594C6-1C1E-4711-A9EA-4E3627B1515F}" type="pres">
      <dgm:prSet presAssocID="{49CE0F10-4B6E-49B4-A23F-D1B03E28D89F}" presName="line1" presStyleLbl="callout" presStyleIdx="0" presStyleCnt="6"/>
      <dgm:spPr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94F9DC06-6465-44F3-A6D3-4500E40A3237}" type="pres">
      <dgm:prSet presAssocID="{49CE0F10-4B6E-49B4-A23F-D1B03E28D89F}" presName="d1" presStyleLbl="callout" presStyleIdx="1" presStyleCnt="6"/>
      <dgm:spPr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E91DC9D8-479C-4B8E-A358-F90E46C1BA93}" type="pres">
      <dgm:prSet presAssocID="{375DBAB0-0727-410A-9184-73E47F8DDDE9}" presName="circle2" presStyleLbl="lnNode1" presStyleIdx="1" presStyleCnt="3"/>
      <dgm:spPr/>
      <dgm:t>
        <a:bodyPr/>
        <a:lstStyle/>
        <a:p>
          <a:endParaRPr lang="en-US"/>
        </a:p>
      </dgm:t>
    </dgm:pt>
    <dgm:pt modelId="{E6E14589-0D4E-4D40-80F7-DA3AC2DFD5EA}" type="pres">
      <dgm:prSet presAssocID="{375DBAB0-0727-410A-9184-73E47F8DDDE9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D93E5D-C44D-4DAF-950F-77A0E8F2B20D}" type="pres">
      <dgm:prSet presAssocID="{375DBAB0-0727-410A-9184-73E47F8DDDE9}" presName="line2" presStyleLbl="callout" presStyleIdx="2" presStyleCnt="6"/>
      <dgm:spPr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C1BFE758-3BFA-4849-BC1D-2C3999D24A72}" type="pres">
      <dgm:prSet presAssocID="{375DBAB0-0727-410A-9184-73E47F8DDDE9}" presName="d2" presStyleLbl="callout" presStyleIdx="3" presStyleCnt="6"/>
      <dgm:spPr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7E90686C-45F8-4338-B1A9-64648E846113}" type="pres">
      <dgm:prSet presAssocID="{D36B8F85-AA7F-45DC-8DD1-4AC5BADFA706}" presName="circle3" presStyleLbl="lnNode1" presStyleIdx="2" presStyleCnt="3"/>
      <dgm:spPr>
        <a:solidFill>
          <a:schemeClr val="accent3"/>
        </a:solidFill>
      </dgm:spPr>
      <dgm:t>
        <a:bodyPr/>
        <a:lstStyle/>
        <a:p>
          <a:endParaRPr lang="en-US"/>
        </a:p>
      </dgm:t>
    </dgm:pt>
    <dgm:pt modelId="{860AAA8A-2474-4301-9831-B016C3662110}" type="pres">
      <dgm:prSet presAssocID="{D36B8F85-AA7F-45DC-8DD1-4AC5BADFA706}" presName="text3" presStyleLbl="revTx" presStyleIdx="2" presStyleCnt="3" custScaleX="224437" custLinFactNeighborX="60559" custLinFactNeighborY="169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B4C383-1F81-43C4-A9AF-0C41A97D6F2A}" type="pres">
      <dgm:prSet presAssocID="{D36B8F85-AA7F-45DC-8DD1-4AC5BADFA706}" presName="line3" presStyleLbl="callout" presStyleIdx="4" presStyleCnt="6"/>
      <dgm:spPr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721B0DA3-EEC7-4105-B8AE-6E211CF0EEFB}" type="pres">
      <dgm:prSet presAssocID="{D36B8F85-AA7F-45DC-8DD1-4AC5BADFA706}" presName="d3" presStyleLbl="callout" presStyleIdx="5" presStyleCnt="6"/>
      <dgm:spPr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</dgm:ptLst>
  <dgm:cxnLst>
    <dgm:cxn modelId="{BB8105E1-A211-4E39-9579-4E083570C471}" srcId="{ED60241B-A52A-415B-AF06-7438E3B90298}" destId="{49CE0F10-4B6E-49B4-A23F-D1B03E28D89F}" srcOrd="0" destOrd="0" parTransId="{B250C517-3398-4072-884D-A0B0A6A66FE7}" sibTransId="{0AA9C5ED-1865-496F-97B0-4AEABC25CF76}"/>
    <dgm:cxn modelId="{5908C89C-5B08-47A3-BFDF-59A1A620B3C7}" type="presOf" srcId="{D36B8F85-AA7F-45DC-8DD1-4AC5BADFA706}" destId="{860AAA8A-2474-4301-9831-B016C3662110}" srcOrd="0" destOrd="0" presId="urn:microsoft.com/office/officeart/2005/8/layout/target1"/>
    <dgm:cxn modelId="{F9E6BF9A-E60D-4C6F-A6B0-F8168BAD5343}" type="presOf" srcId="{375DBAB0-0727-410A-9184-73E47F8DDDE9}" destId="{E6E14589-0D4E-4D40-80F7-DA3AC2DFD5EA}" srcOrd="0" destOrd="0" presId="urn:microsoft.com/office/officeart/2005/8/layout/target1"/>
    <dgm:cxn modelId="{C7985054-A599-4076-876A-3B2041F54C51}" type="presOf" srcId="{49CE0F10-4B6E-49B4-A23F-D1B03E28D89F}" destId="{1AAB693E-A086-40FC-B2B3-3A093C3EA6B7}" srcOrd="0" destOrd="0" presId="urn:microsoft.com/office/officeart/2005/8/layout/target1"/>
    <dgm:cxn modelId="{64191D1C-59AD-466C-A427-7A790D116F15}" type="presOf" srcId="{ED60241B-A52A-415B-AF06-7438E3B90298}" destId="{1135B8E0-FE68-4609-ABFF-E09338998C00}" srcOrd="0" destOrd="0" presId="urn:microsoft.com/office/officeart/2005/8/layout/target1"/>
    <dgm:cxn modelId="{474BCB03-DB9F-408F-9C88-4D55D4F3BBFE}" srcId="{ED60241B-A52A-415B-AF06-7438E3B90298}" destId="{375DBAB0-0727-410A-9184-73E47F8DDDE9}" srcOrd="1" destOrd="0" parTransId="{8CE2A795-C232-4B00-A7AA-5B4E27115F9A}" sibTransId="{A23F87B5-874B-4B64-B52E-3EBC903BD443}"/>
    <dgm:cxn modelId="{C28D3D1E-B190-4519-864E-13C7EE854816}" srcId="{ED60241B-A52A-415B-AF06-7438E3B90298}" destId="{D36B8F85-AA7F-45DC-8DD1-4AC5BADFA706}" srcOrd="2" destOrd="0" parTransId="{84843A67-B8BE-4771-9901-946D739A5C16}" sibTransId="{6ABA92CC-25D7-4763-866A-BA28376A01C1}"/>
    <dgm:cxn modelId="{A3AF7E3C-2B19-49F4-B8BC-D6ECBEE7C2FD}" type="presParOf" srcId="{1135B8E0-FE68-4609-ABFF-E09338998C00}" destId="{B5314A9E-B1C5-442A-BC92-B9496E53F3C7}" srcOrd="0" destOrd="0" presId="urn:microsoft.com/office/officeart/2005/8/layout/target1"/>
    <dgm:cxn modelId="{E00E8119-8A7C-41DA-974F-5C608EFB5E71}" type="presParOf" srcId="{1135B8E0-FE68-4609-ABFF-E09338998C00}" destId="{1AAB693E-A086-40FC-B2B3-3A093C3EA6B7}" srcOrd="1" destOrd="0" presId="urn:microsoft.com/office/officeart/2005/8/layout/target1"/>
    <dgm:cxn modelId="{C9470EA5-A2DC-48FB-BBFA-A7F0C8B3E607}" type="presParOf" srcId="{1135B8E0-FE68-4609-ABFF-E09338998C00}" destId="{A5B594C6-1C1E-4711-A9EA-4E3627B1515F}" srcOrd="2" destOrd="0" presId="urn:microsoft.com/office/officeart/2005/8/layout/target1"/>
    <dgm:cxn modelId="{3E68EA46-5E8A-4D83-950A-AB35F2916E72}" type="presParOf" srcId="{1135B8E0-FE68-4609-ABFF-E09338998C00}" destId="{94F9DC06-6465-44F3-A6D3-4500E40A3237}" srcOrd="3" destOrd="0" presId="urn:microsoft.com/office/officeart/2005/8/layout/target1"/>
    <dgm:cxn modelId="{D055AA60-D7C5-486F-98D3-F182C46C0463}" type="presParOf" srcId="{1135B8E0-FE68-4609-ABFF-E09338998C00}" destId="{E91DC9D8-479C-4B8E-A358-F90E46C1BA93}" srcOrd="4" destOrd="0" presId="urn:microsoft.com/office/officeart/2005/8/layout/target1"/>
    <dgm:cxn modelId="{53F14EBA-5A2C-4037-81DB-F089A86DE197}" type="presParOf" srcId="{1135B8E0-FE68-4609-ABFF-E09338998C00}" destId="{E6E14589-0D4E-4D40-80F7-DA3AC2DFD5EA}" srcOrd="5" destOrd="0" presId="urn:microsoft.com/office/officeart/2005/8/layout/target1"/>
    <dgm:cxn modelId="{368EA8E3-7438-4B01-9456-A0B741E6DFB0}" type="presParOf" srcId="{1135B8E0-FE68-4609-ABFF-E09338998C00}" destId="{FCD93E5D-C44D-4DAF-950F-77A0E8F2B20D}" srcOrd="6" destOrd="0" presId="urn:microsoft.com/office/officeart/2005/8/layout/target1"/>
    <dgm:cxn modelId="{87892E45-440A-49D2-9E57-F4AD0948F2B4}" type="presParOf" srcId="{1135B8E0-FE68-4609-ABFF-E09338998C00}" destId="{C1BFE758-3BFA-4849-BC1D-2C3999D24A72}" srcOrd="7" destOrd="0" presId="urn:microsoft.com/office/officeart/2005/8/layout/target1"/>
    <dgm:cxn modelId="{6A11496F-503B-40A6-BE02-E956F72C7D4B}" type="presParOf" srcId="{1135B8E0-FE68-4609-ABFF-E09338998C00}" destId="{7E90686C-45F8-4338-B1A9-64648E846113}" srcOrd="8" destOrd="0" presId="urn:microsoft.com/office/officeart/2005/8/layout/target1"/>
    <dgm:cxn modelId="{786FDE97-7B05-4095-88D6-C02F3ACFA964}" type="presParOf" srcId="{1135B8E0-FE68-4609-ABFF-E09338998C00}" destId="{860AAA8A-2474-4301-9831-B016C3662110}" srcOrd="9" destOrd="0" presId="urn:microsoft.com/office/officeart/2005/8/layout/target1"/>
    <dgm:cxn modelId="{8CE22B6C-F419-409F-93C5-0FDD71B19CCF}" type="presParOf" srcId="{1135B8E0-FE68-4609-ABFF-E09338998C00}" destId="{48B4C383-1F81-43C4-A9AF-0C41A97D6F2A}" srcOrd="10" destOrd="0" presId="urn:microsoft.com/office/officeart/2005/8/layout/target1"/>
    <dgm:cxn modelId="{826D0846-52C4-4C23-AC5C-87FA04707CE5}" type="presParOf" srcId="{1135B8E0-FE68-4609-ABFF-E09338998C00}" destId="{721B0DA3-EEC7-4105-B8AE-6E211CF0EEFB}" srcOrd="11" destOrd="0" presId="urn:microsoft.com/office/officeart/2005/8/layout/target1"/>
  </dgm:cxnLst>
  <dgm:bg/>
  <dgm:whole>
    <a:ln>
      <a:solidFill>
        <a:schemeClr val="bg2">
          <a:lumMod val="7500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681EFA-1886-4E58-BF5D-AC428D4DCB02}">
      <dsp:nvSpPr>
        <dsp:cNvPr id="0" name=""/>
        <dsp:cNvSpPr/>
      </dsp:nvSpPr>
      <dsp:spPr>
        <a:xfrm>
          <a:off x="1072" y="1076726"/>
          <a:ext cx="2470379" cy="20375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9EC3C-05EC-4F74-A16F-EC092F948273}">
      <dsp:nvSpPr>
        <dsp:cNvPr id="0" name=""/>
        <dsp:cNvSpPr/>
      </dsp:nvSpPr>
      <dsp:spPr>
        <a:xfrm>
          <a:off x="1375928" y="1513761"/>
          <a:ext cx="2795643" cy="2795643"/>
        </a:xfrm>
        <a:prstGeom prst="leftCircularArrow">
          <a:avLst>
            <a:gd name="adj1" fmla="val 3408"/>
            <a:gd name="adj2" fmla="val 421863"/>
            <a:gd name="adj3" fmla="val 2197374"/>
            <a:gd name="adj4" fmla="val 9024489"/>
            <a:gd name="adj5" fmla="val 397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4C8CAE-73AB-4A72-B276-4EFED352B7A4}">
      <dsp:nvSpPr>
        <dsp:cNvPr id="0" name=""/>
        <dsp:cNvSpPr/>
      </dsp:nvSpPr>
      <dsp:spPr>
        <a:xfrm>
          <a:off x="550046" y="2677656"/>
          <a:ext cx="2195892" cy="8732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rgbClr val="7C5F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Restorative</a:t>
          </a:r>
          <a:endParaRPr lang="en-US" sz="3600" kern="1200" dirty="0">
            <a:solidFill>
              <a:srgbClr val="7C5F1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5622" y="2703232"/>
        <a:ext cx="2144740" cy="822082"/>
      </dsp:txXfrm>
    </dsp:sp>
    <dsp:sp modelId="{B9652DD4-0FC5-4391-85D1-725D969C951D}">
      <dsp:nvSpPr>
        <dsp:cNvPr id="0" name=""/>
        <dsp:cNvSpPr/>
      </dsp:nvSpPr>
      <dsp:spPr>
        <a:xfrm>
          <a:off x="3199567" y="1076726"/>
          <a:ext cx="2470379" cy="20375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E8621-D28A-4F6A-9660-5778C797AA3E}">
      <dsp:nvSpPr>
        <dsp:cNvPr id="0" name=""/>
        <dsp:cNvSpPr/>
      </dsp:nvSpPr>
      <dsp:spPr>
        <a:xfrm>
          <a:off x="4553836" y="-198295"/>
          <a:ext cx="3111303" cy="3111303"/>
        </a:xfrm>
        <a:prstGeom prst="circularArrow">
          <a:avLst>
            <a:gd name="adj1" fmla="val 3062"/>
            <a:gd name="adj2" fmla="val 375973"/>
            <a:gd name="adj3" fmla="val 19448516"/>
            <a:gd name="adj4" fmla="val 12575511"/>
            <a:gd name="adj5" fmla="val 357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851EDA-F914-4571-B522-0CA3CB708B30}">
      <dsp:nvSpPr>
        <dsp:cNvPr id="0" name=""/>
        <dsp:cNvSpPr/>
      </dsp:nvSpPr>
      <dsp:spPr>
        <a:xfrm>
          <a:off x="3748540" y="640109"/>
          <a:ext cx="2195892" cy="8732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rgbClr val="7C5F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Community</a:t>
          </a:r>
          <a:endParaRPr lang="en-US" sz="3600" kern="1200" dirty="0">
            <a:solidFill>
              <a:srgbClr val="7C5F1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74116" y="665685"/>
        <a:ext cx="2144740" cy="822082"/>
      </dsp:txXfrm>
    </dsp:sp>
    <dsp:sp modelId="{DE1BB94C-3981-4990-A691-614FB1F75809}">
      <dsp:nvSpPr>
        <dsp:cNvPr id="0" name=""/>
        <dsp:cNvSpPr/>
      </dsp:nvSpPr>
      <dsp:spPr>
        <a:xfrm>
          <a:off x="6398061" y="1076726"/>
          <a:ext cx="2470379" cy="20375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6C1D7-AA33-42DA-A4D9-6BAF07E80BE8}">
      <dsp:nvSpPr>
        <dsp:cNvPr id="0" name=""/>
        <dsp:cNvSpPr/>
      </dsp:nvSpPr>
      <dsp:spPr>
        <a:xfrm>
          <a:off x="6947034" y="2677656"/>
          <a:ext cx="2195892" cy="8732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rgbClr val="7C5F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Service</a:t>
          </a:r>
          <a:endParaRPr lang="en-US" sz="3600" kern="1200" dirty="0">
            <a:solidFill>
              <a:srgbClr val="7C5F1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72610" y="2703232"/>
        <a:ext cx="2144740" cy="8220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D2EE1-1CBB-48EF-82A5-3A409B8F4392}">
      <dsp:nvSpPr>
        <dsp:cNvPr id="0" name=""/>
        <dsp:cNvSpPr/>
      </dsp:nvSpPr>
      <dsp:spPr>
        <a:xfrm>
          <a:off x="17902" y="1135065"/>
          <a:ext cx="3677468" cy="10972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u="sng" kern="1200" dirty="0" smtClean="0">
              <a:solidFill>
                <a:srgbClr val="6950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fornian FB" pitchFamily="18" charset="0"/>
            </a:rPr>
            <a:t>Accountability</a:t>
          </a:r>
          <a:endParaRPr lang="en-US" sz="3600" b="0" u="sng" kern="1200" dirty="0">
            <a:solidFill>
              <a:srgbClr val="69501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fornian FB" pitchFamily="18" charset="0"/>
          </a:endParaRPr>
        </a:p>
      </dsp:txBody>
      <dsp:txXfrm>
        <a:off x="50039" y="1167202"/>
        <a:ext cx="3613194" cy="1032953"/>
      </dsp:txXfrm>
    </dsp:sp>
    <dsp:sp modelId="{5757D84D-B751-495A-B803-D91C9221D03F}">
      <dsp:nvSpPr>
        <dsp:cNvPr id="0" name=""/>
        <dsp:cNvSpPr/>
      </dsp:nvSpPr>
      <dsp:spPr>
        <a:xfrm>
          <a:off x="385649" y="2232293"/>
          <a:ext cx="352331" cy="1102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2551"/>
              </a:lnTo>
              <a:lnTo>
                <a:pt x="352331" y="1102551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C30EEF-1BCF-424D-9CAE-A8A97BFF49E3}">
      <dsp:nvSpPr>
        <dsp:cNvPr id="0" name=""/>
        <dsp:cNvSpPr/>
      </dsp:nvSpPr>
      <dsp:spPr>
        <a:xfrm>
          <a:off x="737980" y="2478683"/>
          <a:ext cx="3605419" cy="1712321"/>
        </a:xfrm>
        <a:prstGeom prst="roundRect">
          <a:avLst>
            <a:gd name="adj" fmla="val 10000"/>
          </a:avLst>
        </a:prstGeom>
        <a:solidFill>
          <a:schemeClr val="accent3">
            <a:alpha val="9000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695019"/>
              </a:solidFill>
              <a:latin typeface="Californian FB" pitchFamily="18" charset="0"/>
            </a:rPr>
            <a:t>Making things right by taking responsibility for the harms done</a:t>
          </a:r>
          <a:endParaRPr lang="en-US" sz="2800" kern="1200" dirty="0">
            <a:solidFill>
              <a:srgbClr val="695019"/>
            </a:solidFill>
            <a:latin typeface="Californian FB" pitchFamily="18" charset="0"/>
          </a:endParaRPr>
        </a:p>
      </dsp:txBody>
      <dsp:txXfrm>
        <a:off x="788132" y="2528835"/>
        <a:ext cx="3505115" cy="16120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A3963-4755-4DDD-AF3B-09D7471FA064}">
      <dsp:nvSpPr>
        <dsp:cNvPr id="0" name=""/>
        <dsp:cNvSpPr/>
      </dsp:nvSpPr>
      <dsp:spPr>
        <a:xfrm>
          <a:off x="0" y="339652"/>
          <a:ext cx="8686800" cy="1412775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4192" tIns="479044" rIns="674192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smtClean="0">
              <a:solidFill>
                <a:srgbClr val="695019"/>
              </a:solidFill>
              <a:latin typeface="Californian FB" pitchFamily="18" charset="0"/>
            </a:rPr>
            <a:t>Changing the way your community looks and the way your community looks at you</a:t>
          </a:r>
          <a:endParaRPr lang="en-US" sz="2800" kern="1200" dirty="0">
            <a:solidFill>
              <a:srgbClr val="FF9900"/>
            </a:solidFill>
            <a:latin typeface="Californian FB" pitchFamily="18" charset="0"/>
          </a:endParaRPr>
        </a:p>
      </dsp:txBody>
      <dsp:txXfrm>
        <a:off x="0" y="339652"/>
        <a:ext cx="8686800" cy="1412775"/>
      </dsp:txXfrm>
    </dsp:sp>
    <dsp:sp modelId="{C13252E5-5023-4FDA-B4D4-A26EC6FAFC31}">
      <dsp:nvSpPr>
        <dsp:cNvPr id="0" name=""/>
        <dsp:cNvSpPr/>
      </dsp:nvSpPr>
      <dsp:spPr>
        <a:xfrm>
          <a:off x="457199" y="2"/>
          <a:ext cx="6080760" cy="678960"/>
        </a:xfrm>
        <a:prstGeom prst="roundRect">
          <a:avLst/>
        </a:prstGeom>
        <a:solidFill>
          <a:schemeClr val="accent3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rgbClr val="695019"/>
              </a:solidFill>
              <a:latin typeface="Californian FB" pitchFamily="18" charset="0"/>
            </a:rPr>
            <a:t>Change</a:t>
          </a:r>
          <a:endParaRPr lang="en-US" sz="3600" kern="1200" dirty="0">
            <a:solidFill>
              <a:srgbClr val="695019"/>
            </a:solidFill>
            <a:latin typeface="Californian FB" pitchFamily="18" charset="0"/>
          </a:endParaRPr>
        </a:p>
      </dsp:txBody>
      <dsp:txXfrm>
        <a:off x="490343" y="33146"/>
        <a:ext cx="6014472" cy="6126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CBDA24-9F76-4640-BE31-1B60238CC67E}">
      <dsp:nvSpPr>
        <dsp:cNvPr id="0" name=""/>
        <dsp:cNvSpPr/>
      </dsp:nvSpPr>
      <dsp:spPr>
        <a:xfrm>
          <a:off x="0" y="389400"/>
          <a:ext cx="9144000" cy="1058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9676" tIns="874776" rIns="709676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800" kern="1200" dirty="0">
            <a:solidFill>
              <a:srgbClr val="7C5F1E"/>
            </a:solidFill>
            <a:latin typeface="Californian FB" pitchFamily="18" charset="0"/>
          </a:endParaRPr>
        </a:p>
      </dsp:txBody>
      <dsp:txXfrm>
        <a:off x="0" y="389400"/>
        <a:ext cx="9144000" cy="1058400"/>
      </dsp:txXfrm>
    </dsp:sp>
    <dsp:sp modelId="{D0BA768A-F742-4255-9829-0A10947B3929}">
      <dsp:nvSpPr>
        <dsp:cNvPr id="0" name=""/>
        <dsp:cNvSpPr/>
      </dsp:nvSpPr>
      <dsp:spPr>
        <a:xfrm>
          <a:off x="76200" y="450280"/>
          <a:ext cx="4916704" cy="982052"/>
        </a:xfrm>
        <a:prstGeom prst="roundRect">
          <a:avLst/>
        </a:prstGeom>
        <a:solidFill>
          <a:schemeClr val="accent3"/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u="sng" kern="120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fornian FB" pitchFamily="18" charset="0"/>
            </a:rPr>
            <a:t>Integration</a:t>
          </a:r>
          <a:endParaRPr lang="en-US" sz="3600" u="sng" kern="1200" dirty="0">
            <a:solidFill>
              <a:schemeClr val="bg2">
                <a:lumMod val="2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fornian FB" pitchFamily="18" charset="0"/>
          </a:endParaRPr>
        </a:p>
      </dsp:txBody>
      <dsp:txXfrm>
        <a:off x="124140" y="498220"/>
        <a:ext cx="4820824" cy="8861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78441-9368-4D16-A3E7-FABF73849461}">
      <dsp:nvSpPr>
        <dsp:cNvPr id="0" name=""/>
        <dsp:cNvSpPr/>
      </dsp:nvSpPr>
      <dsp:spPr>
        <a:xfrm>
          <a:off x="0" y="0"/>
          <a:ext cx="1404016" cy="1404016"/>
        </a:xfrm>
        <a:prstGeom prst="pie">
          <a:avLst>
            <a:gd name="adj1" fmla="val 5400000"/>
            <a:gd name="adj2" fmla="val 16200000"/>
          </a:avLst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462B83-1E6C-4116-B9E6-1C2E54BB0CEF}">
      <dsp:nvSpPr>
        <dsp:cNvPr id="0" name=""/>
        <dsp:cNvSpPr/>
      </dsp:nvSpPr>
      <dsp:spPr>
        <a:xfrm>
          <a:off x="702007" y="0"/>
          <a:ext cx="7298992" cy="1404016"/>
        </a:xfrm>
        <a:prstGeom prst="rect">
          <a:avLst/>
        </a:prstGeom>
        <a:solidFill>
          <a:schemeClr val="bg2">
            <a:lumMod val="9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solidFill>
                <a:srgbClr val="695019"/>
              </a:solidFill>
              <a:latin typeface="Californian FB" pitchFamily="18" charset="0"/>
            </a:rPr>
            <a:t>Working in partnership with responsible community members on tasks the community values.</a:t>
          </a:r>
          <a:endParaRPr lang="en-US" sz="2900" kern="1200" dirty="0">
            <a:solidFill>
              <a:srgbClr val="695019"/>
            </a:solidFill>
            <a:latin typeface="Californian FB" pitchFamily="18" charset="0"/>
          </a:endParaRPr>
        </a:p>
      </dsp:txBody>
      <dsp:txXfrm>
        <a:off x="702007" y="0"/>
        <a:ext cx="7298992" cy="14040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90686C-45F8-4338-B1A9-64648E846113}">
      <dsp:nvSpPr>
        <dsp:cNvPr id="0" name=""/>
        <dsp:cNvSpPr/>
      </dsp:nvSpPr>
      <dsp:spPr>
        <a:xfrm>
          <a:off x="1199546" y="1123950"/>
          <a:ext cx="3371850" cy="3371850"/>
        </a:xfrm>
        <a:prstGeom prst="ellipse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1DC9D8-479C-4B8E-A358-F90E46C1BA93}">
      <dsp:nvSpPr>
        <dsp:cNvPr id="0" name=""/>
        <dsp:cNvSpPr/>
      </dsp:nvSpPr>
      <dsp:spPr>
        <a:xfrm>
          <a:off x="1873916" y="1798320"/>
          <a:ext cx="2023110" cy="202311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314A9E-B1C5-442A-BC92-B9496E53F3C7}">
      <dsp:nvSpPr>
        <dsp:cNvPr id="0" name=""/>
        <dsp:cNvSpPr/>
      </dsp:nvSpPr>
      <dsp:spPr>
        <a:xfrm>
          <a:off x="2548286" y="2472690"/>
          <a:ext cx="674370" cy="67437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AB693E-A086-40FC-B2B3-3A093C3EA6B7}">
      <dsp:nvSpPr>
        <dsp:cNvPr id="0" name=""/>
        <dsp:cNvSpPr/>
      </dsp:nvSpPr>
      <dsp:spPr>
        <a:xfrm>
          <a:off x="5133371" y="0"/>
          <a:ext cx="1685925" cy="983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29210" bIns="2921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695019"/>
              </a:solidFill>
              <a:latin typeface="Californian FB" pitchFamily="18" charset="0"/>
            </a:rPr>
            <a:t>450 projects a year</a:t>
          </a:r>
          <a:endParaRPr lang="en-US" sz="2300" kern="1200" dirty="0">
            <a:solidFill>
              <a:srgbClr val="695019"/>
            </a:solidFill>
            <a:latin typeface="Californian FB" pitchFamily="18" charset="0"/>
          </a:endParaRPr>
        </a:p>
      </dsp:txBody>
      <dsp:txXfrm>
        <a:off x="5133371" y="0"/>
        <a:ext cx="1685925" cy="983456"/>
      </dsp:txXfrm>
    </dsp:sp>
    <dsp:sp modelId="{A5B594C6-1C1E-4711-A9EA-4E3627B1515F}">
      <dsp:nvSpPr>
        <dsp:cNvPr id="0" name=""/>
        <dsp:cNvSpPr/>
      </dsp:nvSpPr>
      <dsp:spPr>
        <a:xfrm>
          <a:off x="4711890" y="491728"/>
          <a:ext cx="42148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F9DC06-6465-44F3-A6D3-4500E40A3237}">
      <dsp:nvSpPr>
        <dsp:cNvPr id="0" name=""/>
        <dsp:cNvSpPr/>
      </dsp:nvSpPr>
      <dsp:spPr>
        <a:xfrm rot="5400000">
          <a:off x="2639045" y="738716"/>
          <a:ext cx="2317584" cy="1824732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E14589-0D4E-4D40-80F7-DA3AC2DFD5EA}">
      <dsp:nvSpPr>
        <dsp:cNvPr id="0" name=""/>
        <dsp:cNvSpPr/>
      </dsp:nvSpPr>
      <dsp:spPr>
        <a:xfrm>
          <a:off x="5133371" y="983456"/>
          <a:ext cx="1685925" cy="983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29210" bIns="2921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695019"/>
              </a:solidFill>
              <a:latin typeface="Californian FB" pitchFamily="18" charset="0"/>
            </a:rPr>
            <a:t>80 different community partners</a:t>
          </a:r>
          <a:endParaRPr lang="en-US" sz="2300" kern="1200" dirty="0">
            <a:solidFill>
              <a:srgbClr val="695019"/>
            </a:solidFill>
            <a:latin typeface="Californian FB" pitchFamily="18" charset="0"/>
          </a:endParaRPr>
        </a:p>
      </dsp:txBody>
      <dsp:txXfrm>
        <a:off x="5133371" y="983456"/>
        <a:ext cx="1685925" cy="983456"/>
      </dsp:txXfrm>
    </dsp:sp>
    <dsp:sp modelId="{FCD93E5D-C44D-4DAF-950F-77A0E8F2B20D}">
      <dsp:nvSpPr>
        <dsp:cNvPr id="0" name=""/>
        <dsp:cNvSpPr/>
      </dsp:nvSpPr>
      <dsp:spPr>
        <a:xfrm>
          <a:off x="4711890" y="1475184"/>
          <a:ext cx="42148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BFE758-3BFA-4849-BC1D-2C3999D24A72}">
      <dsp:nvSpPr>
        <dsp:cNvPr id="0" name=""/>
        <dsp:cNvSpPr/>
      </dsp:nvSpPr>
      <dsp:spPr>
        <a:xfrm rot="5400000">
          <a:off x="3136505" y="1706830"/>
          <a:ext cx="1805962" cy="1341434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0AAA8A-2474-4301-9831-B016C3662110}">
      <dsp:nvSpPr>
        <dsp:cNvPr id="0" name=""/>
        <dsp:cNvSpPr/>
      </dsp:nvSpPr>
      <dsp:spPr>
        <a:xfrm>
          <a:off x="5105393" y="2133598"/>
          <a:ext cx="3783839" cy="983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29210" bIns="2921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695019"/>
              </a:solidFill>
              <a:latin typeface="Californian FB" pitchFamily="18" charset="0"/>
            </a:rPr>
            <a:t>Over a 10 year period,  80 -85% yearly completion rate for court ordered community service hours</a:t>
          </a:r>
          <a:endParaRPr lang="en-US" sz="2300" kern="1200" dirty="0">
            <a:solidFill>
              <a:srgbClr val="695019"/>
            </a:solidFill>
            <a:latin typeface="Californian FB" pitchFamily="18" charset="0"/>
          </a:endParaRPr>
        </a:p>
      </dsp:txBody>
      <dsp:txXfrm>
        <a:off x="5105393" y="2133598"/>
        <a:ext cx="3783839" cy="983456"/>
      </dsp:txXfrm>
    </dsp:sp>
    <dsp:sp modelId="{48B4C383-1F81-43C4-A9AF-0C41A97D6F2A}">
      <dsp:nvSpPr>
        <dsp:cNvPr id="0" name=""/>
        <dsp:cNvSpPr/>
      </dsp:nvSpPr>
      <dsp:spPr>
        <a:xfrm>
          <a:off x="4711890" y="2458640"/>
          <a:ext cx="42148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1B0DA3-EEC7-4105-B8AE-6E211CF0EEFB}">
      <dsp:nvSpPr>
        <dsp:cNvPr id="0" name=""/>
        <dsp:cNvSpPr/>
      </dsp:nvSpPr>
      <dsp:spPr>
        <a:xfrm rot="5400000">
          <a:off x="3634584" y="2674158"/>
          <a:ext cx="1290294" cy="858135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D7467E44-0010-465A-AD74-199DBC9FF5D4}" type="datetimeFigureOut">
              <a:rPr lang="en-US"/>
              <a:pPr>
                <a:defRPr/>
              </a:pPr>
              <a:t>5/12/2014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EAF7D27-9016-4FC5-B431-36B2D00F67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0648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ACB205-92BB-4A13-9EAA-60590337152F}" type="slidenum">
              <a:rPr lang="en-US" smtClean="0"/>
              <a:pPr/>
              <a:t>5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88E9ED-C1C5-4150-884B-D6F4C0D2C6C5}" type="slidenum">
              <a:rPr lang="en-US" smtClean="0"/>
              <a:pPr/>
              <a:t>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75969B-EA76-47B2-8F13-6E8AC8CCCF65}" type="slidenum">
              <a:rPr lang="en-US" smtClean="0"/>
              <a:pPr/>
              <a:t>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E82961-3CEC-49E5-BC77-3FC6B16A4EB9}" type="slidenum">
              <a:rPr lang="en-US" smtClean="0"/>
              <a:pPr/>
              <a:t>11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92E07A0-0DB8-402E-9D1C-F11AC2DCA6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12BFC-2372-45AD-9B60-E7751523C5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CD7AC-F67E-4426-8E8D-E2EF8B3326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AB80F-FF97-41B4-89D3-4B477C0991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FC3F0EF-F115-4439-A06B-43E73811D2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slow" advClick="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63BA6CE-803E-46A2-95C9-FBC4C99552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slow" advClick="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62F3DC6-78FC-45FB-9E0D-07250741A8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slow" advClick="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BA355-C0A4-4381-9CAC-EC12B705C3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12B93DF-8128-49EF-BBA4-20A87EBD11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B7421-4C2C-4BEA-B24A-856A40E059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E10FBF06-93C3-4C0A-9006-A668D3429B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slow" advClick="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03BAB30-5408-4B18-A777-6F4A860881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8" r:id="rId2"/>
    <p:sldLayoutId id="2147483733" r:id="rId3"/>
    <p:sldLayoutId id="2147483734" r:id="rId4"/>
    <p:sldLayoutId id="2147483735" r:id="rId5"/>
    <p:sldLayoutId id="2147483729" r:id="rId6"/>
    <p:sldLayoutId id="2147483736" r:id="rId7"/>
    <p:sldLayoutId id="2147483730" r:id="rId8"/>
    <p:sldLayoutId id="2147483737" r:id="rId9"/>
    <p:sldLayoutId id="2147483731" r:id="rId10"/>
    <p:sldLayoutId id="2147483738" r:id="rId11"/>
  </p:sldLayoutIdLst>
  <p:transition spd="slow" advClick="0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lark.wa.gov/juvenile/index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16591" y="4523095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95019"/>
                </a:solidFill>
                <a:latin typeface="Californian FB" pitchFamily="18" charset="0"/>
                <a:cs typeface="Arial" pitchFamily="34" charset="0"/>
              </a:rPr>
              <a:t>Dedicated to addressing Harm, Competency, and Community in a Restorative Way</a:t>
            </a:r>
            <a:endParaRPr lang="en-US" sz="2800" dirty="0">
              <a:solidFill>
                <a:srgbClr val="695019"/>
              </a:solidFill>
              <a:latin typeface="Californian FB" pitchFamily="18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685800"/>
            <a:ext cx="4267200" cy="3581400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802508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5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533400" y="4763"/>
            <a:ext cx="7924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icrosoft Sans Serif" pitchFamily="34" charset="0"/>
              </a:rPr>
              <a:t>Family of Christ Lutheran Church</a:t>
            </a:r>
          </a:p>
        </p:txBody>
      </p:sp>
      <p:sp>
        <p:nvSpPr>
          <p:cNvPr id="110599" name="Text Box 7"/>
          <p:cNvSpPr txBox="1">
            <a:spLocks noChangeArrowheads="1"/>
          </p:cNvSpPr>
          <p:nvPr/>
        </p:nvSpPr>
        <p:spPr bwMode="auto">
          <a:xfrm>
            <a:off x="4724400" y="5375275"/>
            <a:ext cx="4038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icrosoft Sans Serif" pitchFamily="34" charset="0"/>
              </a:rPr>
              <a:t>Which ones are the offenders?</a:t>
            </a:r>
          </a:p>
        </p:txBody>
      </p:sp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750" fill="hold"/>
                                        <p:tgtEl>
                                          <p:spTgt spid="110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RCS Work?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223803788"/>
              </p:ext>
            </p:extLst>
          </p:nvPr>
        </p:nvGraphicFramePr>
        <p:xfrm>
          <a:off x="76200" y="1676400"/>
          <a:ext cx="90678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u="sng" dirty="0" smtClean="0">
                <a:solidFill>
                  <a:srgbClr val="7C5F1E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dirty="0" smtClean="0">
                <a:solidFill>
                  <a:srgbClr val="7C5F1E"/>
                </a:solidFill>
                <a:latin typeface="Arial" pitchFamily="34" charset="0"/>
                <a:cs typeface="Arial" pitchFamily="34" charset="0"/>
              </a:rPr>
              <a:t>ictim </a:t>
            </a:r>
            <a:r>
              <a:rPr lang="en-US" sz="5400" u="sng" dirty="0" smtClean="0">
                <a:solidFill>
                  <a:srgbClr val="7C5F1E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dirty="0" smtClean="0">
                <a:solidFill>
                  <a:srgbClr val="7C5F1E"/>
                </a:solidFill>
                <a:latin typeface="Arial" pitchFamily="34" charset="0"/>
                <a:cs typeface="Arial" pitchFamily="34" charset="0"/>
              </a:rPr>
              <a:t>mpact </a:t>
            </a:r>
            <a:r>
              <a:rPr lang="en-US" sz="5400" u="sng" dirty="0" smtClean="0">
                <a:solidFill>
                  <a:srgbClr val="7C5F1E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dirty="0" smtClean="0">
                <a:solidFill>
                  <a:srgbClr val="7C5F1E"/>
                </a:solidFill>
                <a:latin typeface="Arial" pitchFamily="34" charset="0"/>
                <a:cs typeface="Arial" pitchFamily="34" charset="0"/>
              </a:rPr>
              <a:t>rogram</a:t>
            </a:r>
            <a:endParaRPr lang="en-US" sz="1800" dirty="0">
              <a:solidFill>
                <a:srgbClr val="7C5F1E"/>
              </a:solidFill>
              <a:latin typeface="Californian FB" pitchFamily="18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5943600"/>
            <a:ext cx="304800" cy="356175"/>
          </a:xfrm>
        </p:spPr>
        <p:txBody>
          <a:bodyPr>
            <a:normAutofit fontScale="25000" lnSpcReduction="20000"/>
          </a:bodyPr>
          <a:lstStyle/>
          <a:p>
            <a:pPr marL="0" indent="0">
              <a:buClr>
                <a:srgbClr val="7C5F1E"/>
              </a:buClr>
              <a:buNone/>
            </a:pPr>
            <a:r>
              <a:rPr lang="en-US" sz="3500" dirty="0" smtClean="0">
                <a:solidFill>
                  <a:schemeClr val="bg1"/>
                </a:solidFill>
                <a:latin typeface="Californian FB" pitchFamily="18" charset="0"/>
                <a:cs typeface="Arial" pitchFamily="34" charset="0"/>
              </a:rPr>
              <a:t>	</a:t>
            </a:r>
          </a:p>
          <a:p>
            <a:pPr marL="0" indent="0">
              <a:buClr>
                <a:srgbClr val="7C5F1E"/>
              </a:buClr>
              <a:buNone/>
            </a:pPr>
            <a:endParaRPr lang="en-US" sz="3500" dirty="0">
              <a:solidFill>
                <a:schemeClr val="bg1"/>
              </a:solidFill>
              <a:latin typeface="Californian FB" pitchFamily="18" charset="0"/>
              <a:cs typeface="Arial" pitchFamily="34" charset="0"/>
            </a:endParaRPr>
          </a:p>
          <a:p>
            <a:pPr>
              <a:buClr>
                <a:srgbClr val="7C5F1E"/>
              </a:buClr>
              <a:buFont typeface="Wingdings" pitchFamily="2" charset="2"/>
              <a:buChar char="v"/>
            </a:pPr>
            <a:endParaRPr lang="en-US" sz="3500" dirty="0" smtClean="0">
              <a:solidFill>
                <a:schemeClr val="bg1"/>
              </a:solidFill>
              <a:latin typeface="Californian FB" pitchFamily="18" charset="0"/>
              <a:cs typeface="Arial" pitchFamily="34" charset="0"/>
            </a:endParaRPr>
          </a:p>
          <a:p>
            <a:pPr>
              <a:buClr>
                <a:srgbClr val="7C5F1E"/>
              </a:buClr>
              <a:buFont typeface="Wingdings" pitchFamily="2" charset="2"/>
              <a:buChar char="v"/>
            </a:pPr>
            <a:endParaRPr lang="en-US" sz="4400" dirty="0" smtClean="0">
              <a:solidFill>
                <a:schemeClr val="bg1"/>
              </a:solidFill>
              <a:latin typeface="Californian FB" pitchFamily="18" charset="0"/>
              <a:cs typeface="Arial" pitchFamily="34" charset="0"/>
            </a:endParaRPr>
          </a:p>
          <a:p>
            <a:pPr>
              <a:buClr>
                <a:srgbClr val="7C5F1E"/>
              </a:buClr>
              <a:buFont typeface="Wingdings" pitchFamily="2" charset="2"/>
              <a:buChar char="v"/>
            </a:pPr>
            <a:endParaRPr lang="en-US" sz="4400" dirty="0">
              <a:solidFill>
                <a:schemeClr val="bg1"/>
              </a:solidFill>
              <a:latin typeface="Californian FB" pitchFamily="18" charset="0"/>
              <a:cs typeface="Arial" pitchFamily="34" charset="0"/>
            </a:endParaRPr>
          </a:p>
          <a:p>
            <a:pPr marL="0" indent="0">
              <a:buClr>
                <a:srgbClr val="7C5F1E"/>
              </a:buClr>
              <a:buNone/>
            </a:pPr>
            <a:r>
              <a:rPr lang="en-US" sz="4400" dirty="0">
                <a:solidFill>
                  <a:schemeClr val="bg1"/>
                </a:solidFill>
                <a:latin typeface="Californian FB" pitchFamily="18" charset="0"/>
                <a:cs typeface="Arial" pitchFamily="34" charset="0"/>
              </a:rPr>
              <a:t>	</a:t>
            </a:r>
          </a:p>
          <a:p>
            <a:endParaRPr lang="en-US" sz="3300" dirty="0">
              <a:solidFill>
                <a:schemeClr val="bg1"/>
              </a:solidFill>
              <a:latin typeface="Californian FB" pitchFamily="18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3300" dirty="0">
                <a:solidFill>
                  <a:schemeClr val="bg1"/>
                </a:solidFill>
                <a:latin typeface="Californian FB" pitchFamily="18" charset="0"/>
                <a:cs typeface="Arial" pitchFamily="34" charset="0"/>
              </a:rPr>
              <a:t>	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600200"/>
            <a:ext cx="84582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C5F1E"/>
                </a:solidFill>
              </a:rPr>
              <a:t>Working </a:t>
            </a:r>
            <a:r>
              <a:rPr lang="en-US" sz="2800" dirty="0">
                <a:solidFill>
                  <a:srgbClr val="7C5F1E"/>
                </a:solidFill>
              </a:rPr>
              <a:t>in a balanced and restorative way means meeting the needs of </a:t>
            </a:r>
            <a:r>
              <a:rPr lang="en-US" sz="2800" dirty="0" smtClean="0">
                <a:solidFill>
                  <a:srgbClr val="7C5F1E"/>
                </a:solidFill>
              </a:rPr>
              <a:t>victims: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 smtClean="0">
                <a:solidFill>
                  <a:srgbClr val="7C5F1E"/>
                </a:solidFill>
              </a:rPr>
              <a:t>Acknowledgement </a:t>
            </a:r>
            <a:r>
              <a:rPr lang="en-US" sz="2800" dirty="0">
                <a:solidFill>
                  <a:srgbClr val="7C5F1E"/>
                </a:solidFill>
              </a:rPr>
              <a:t>of the harm </a:t>
            </a:r>
            <a:r>
              <a:rPr lang="en-US" sz="2800" dirty="0" smtClean="0">
                <a:solidFill>
                  <a:srgbClr val="7C5F1E"/>
                </a:solidFill>
              </a:rPr>
              <a:t>done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 smtClean="0">
                <a:solidFill>
                  <a:srgbClr val="7C5F1E"/>
                </a:solidFill>
              </a:rPr>
              <a:t>providing</a:t>
            </a:r>
            <a:r>
              <a:rPr lang="en-US" sz="2800" dirty="0" smtClean="0">
                <a:solidFill>
                  <a:srgbClr val="7C5F1E"/>
                </a:solidFill>
              </a:rPr>
              <a:t> </a:t>
            </a:r>
            <a:r>
              <a:rPr lang="en-US" sz="2800" dirty="0">
                <a:solidFill>
                  <a:srgbClr val="7C5F1E"/>
                </a:solidFill>
              </a:rPr>
              <a:t>information about the justice system </a:t>
            </a:r>
            <a:endParaRPr lang="en-US" sz="2800" dirty="0" smtClean="0">
              <a:solidFill>
                <a:srgbClr val="7C5F1E"/>
              </a:solidFill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 smtClean="0">
                <a:solidFill>
                  <a:srgbClr val="7C5F1E"/>
                </a:solidFill>
              </a:rPr>
              <a:t>A voice in the </a:t>
            </a:r>
            <a:r>
              <a:rPr lang="en-US" sz="2800" dirty="0" smtClean="0">
                <a:solidFill>
                  <a:srgbClr val="7C5F1E"/>
                </a:solidFill>
              </a:rPr>
              <a:t>process</a:t>
            </a:r>
            <a:endParaRPr lang="en-US" sz="2800" dirty="0" smtClean="0">
              <a:solidFill>
                <a:srgbClr val="7C5F1E"/>
              </a:solidFill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 smtClean="0">
                <a:solidFill>
                  <a:srgbClr val="7C5F1E"/>
                </a:solidFill>
              </a:rPr>
              <a:t>Participation </a:t>
            </a:r>
            <a:endParaRPr lang="en-US" sz="2800" dirty="0" smtClean="0">
              <a:solidFill>
                <a:srgbClr val="7C5F1E"/>
              </a:solidFill>
            </a:endParaRPr>
          </a:p>
          <a:p>
            <a:pPr marL="457200" indent="-457200">
              <a:buFont typeface="Wingdings" pitchFamily="2" charset="2"/>
              <a:buChar char="v"/>
            </a:pPr>
            <a:endParaRPr lang="en-US" sz="2800" dirty="0">
              <a:solidFill>
                <a:srgbClr val="7C5F1E"/>
              </a:solidFill>
            </a:endParaRPr>
          </a:p>
          <a:p>
            <a:r>
              <a:rPr lang="en-US" sz="2800" dirty="0" smtClean="0">
                <a:solidFill>
                  <a:srgbClr val="7C5F1E"/>
                </a:solidFill>
              </a:rPr>
              <a:t>A Victim Impact Report is provided to the Prosecutor, Diversion and/or Probation Counselor to </a:t>
            </a:r>
            <a:r>
              <a:rPr lang="en-US" sz="2800" smtClean="0">
                <a:solidFill>
                  <a:srgbClr val="7C5F1E"/>
                </a:solidFill>
              </a:rPr>
              <a:t>further integrate </a:t>
            </a:r>
            <a:r>
              <a:rPr lang="en-US" sz="2800" dirty="0" smtClean="0">
                <a:solidFill>
                  <a:srgbClr val="7C5F1E"/>
                </a:solidFill>
              </a:rPr>
              <a:t>the victims voice into the process.</a:t>
            </a:r>
          </a:p>
          <a:p>
            <a:pPr marL="457200" indent="-457200">
              <a:buFont typeface="Wingdings" pitchFamily="2" charset="2"/>
              <a:buChar char="v"/>
            </a:pPr>
            <a:endParaRPr lang="en-US" sz="2800" dirty="0" smtClean="0">
              <a:solidFill>
                <a:srgbClr val="7C5F1E"/>
              </a:solidFill>
            </a:endParaRPr>
          </a:p>
          <a:p>
            <a:endParaRPr lang="en-US" sz="2800" dirty="0" smtClean="0">
              <a:solidFill>
                <a:srgbClr val="7C5F1E"/>
              </a:solidFill>
            </a:endParaRPr>
          </a:p>
          <a:p>
            <a:pPr marL="457200" indent="-457200">
              <a:buFont typeface="Wingdings" pitchFamily="2" charset="2"/>
              <a:buChar char="v"/>
            </a:pPr>
            <a:endParaRPr lang="en-US" sz="2800" dirty="0">
              <a:solidFill>
                <a:srgbClr val="7C5F1E"/>
              </a:solidFill>
            </a:endParaRPr>
          </a:p>
          <a:p>
            <a:endParaRPr lang="en-US" sz="2800" dirty="0">
              <a:solidFill>
                <a:srgbClr val="7C5F1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57150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67892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CLARK COUNTY JUVENILE COURT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MORE INFORMATION CAN BE FOUND ON OUR WEBSITE: </a:t>
            </a:r>
            <a:r>
              <a:rPr lang="en-US" dirty="0" smtClean="0">
                <a:hlinkClick r:id="rId2"/>
              </a:rPr>
              <a:t>http://www.clark.wa.gov/juvenile/index.html</a:t>
            </a:r>
            <a:endParaRPr lang="en-US" dirty="0" smtClean="0"/>
          </a:p>
          <a:p>
            <a:r>
              <a:rPr lang="en-US" dirty="0" smtClean="0"/>
              <a:t>Patrick Escamilla (360) 397-2201 ext. 4035</a:t>
            </a:r>
          </a:p>
          <a:p>
            <a:r>
              <a:rPr lang="en-US" dirty="0" smtClean="0"/>
              <a:t>Christine Simonsmeier (360) 397-2201 ext. 4833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573757"/>
      </p:ext>
    </p:extLst>
  </p:cSld>
  <p:clrMapOvr>
    <a:masterClrMapping/>
  </p:clrMapOvr>
  <p:transition spd="slow" advClick="0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19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7C5F1E"/>
                </a:solidFill>
                <a:latin typeface="Californian FB" pitchFamily="18" charset="0"/>
              </a:rPr>
              <a:t>RESTORATIVE JUSTICE MODEL</a:t>
            </a:r>
          </a:p>
        </p:txBody>
      </p:sp>
      <p:sp>
        <p:nvSpPr>
          <p:cNvPr id="144387" name="AutoShape 3"/>
          <p:cNvSpPr>
            <a:spLocks noChangeArrowheads="1"/>
          </p:cNvSpPr>
          <p:nvPr/>
        </p:nvSpPr>
        <p:spPr bwMode="auto">
          <a:xfrm>
            <a:off x="3229897" y="3155216"/>
            <a:ext cx="2590800" cy="1905000"/>
          </a:xfrm>
          <a:prstGeom prst="triangle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248400" y="4419600"/>
            <a:ext cx="289560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695019"/>
              </a:buClr>
            </a:pPr>
            <a:r>
              <a:rPr lang="en-US" sz="2800" b="1" u="sng" dirty="0">
                <a:solidFill>
                  <a:srgbClr val="7C5F1E"/>
                </a:solidFill>
                <a:latin typeface="Californian FB" pitchFamily="18" charset="0"/>
              </a:rPr>
              <a:t>Offenders</a:t>
            </a:r>
            <a:endParaRPr lang="en-US" sz="2400" dirty="0">
              <a:solidFill>
                <a:srgbClr val="7C5F1E"/>
              </a:solidFill>
              <a:latin typeface="Californian FB" pitchFamily="18" charset="0"/>
            </a:endParaRPr>
          </a:p>
          <a:p>
            <a:pPr marL="342900" indent="-342900" eaLnBrk="1" hangingPunct="1">
              <a:spcBef>
                <a:spcPct val="50000"/>
              </a:spcBef>
              <a:buClr>
                <a:srgbClr val="695019"/>
              </a:buClr>
              <a:buFont typeface="Arial" pitchFamily="34" charset="0"/>
              <a:buChar char="•"/>
            </a:pPr>
            <a:r>
              <a:rPr lang="en-US" sz="2400" b="1" dirty="0">
                <a:solidFill>
                  <a:srgbClr val="7C5F1E"/>
                </a:solidFill>
                <a:latin typeface="Californian FB" pitchFamily="18" charset="0"/>
              </a:rPr>
              <a:t> accountability, make amends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695019"/>
              </a:buClr>
              <a:buFont typeface="Arial" pitchFamily="34" charset="0"/>
              <a:buChar char="•"/>
            </a:pPr>
            <a:r>
              <a:rPr lang="en-US" sz="2400" b="1" dirty="0">
                <a:solidFill>
                  <a:srgbClr val="7C5F1E"/>
                </a:solidFill>
                <a:latin typeface="Californian FB" pitchFamily="18" charset="0"/>
              </a:rPr>
              <a:t> integration into the community</a:t>
            </a:r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1371600" y="1524000"/>
            <a:ext cx="67056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u="sng" dirty="0">
                <a:solidFill>
                  <a:srgbClr val="7C5F1E"/>
                </a:solidFill>
                <a:latin typeface="Californian FB" pitchFamily="18" charset="0"/>
              </a:rPr>
              <a:t>Community</a:t>
            </a:r>
            <a:endParaRPr lang="en-US" sz="2400" b="1" dirty="0">
              <a:solidFill>
                <a:srgbClr val="7C5F1E"/>
              </a:solidFill>
              <a:latin typeface="Californian FB" pitchFamily="18" charset="0"/>
            </a:endParaRPr>
          </a:p>
          <a:p>
            <a:pPr marL="342900" indent="-342900" algn="ctr" eaLnBrk="1" hangingPunct="1">
              <a:spcBef>
                <a:spcPct val="50000"/>
              </a:spcBef>
              <a:buClr>
                <a:srgbClr val="695019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srgbClr val="7C5F1E"/>
                </a:solidFill>
                <a:latin typeface="Californian FB" pitchFamily="18" charset="0"/>
              </a:rPr>
              <a:t> </a:t>
            </a:r>
            <a:r>
              <a:rPr lang="en-US" sz="2400" b="1" dirty="0">
                <a:solidFill>
                  <a:srgbClr val="7C5F1E"/>
                </a:solidFill>
                <a:latin typeface="Californian FB" pitchFamily="18" charset="0"/>
              </a:rPr>
              <a:t>public safety/healthy community</a:t>
            </a:r>
          </a:p>
          <a:p>
            <a:pPr marL="342900" indent="-342900" algn="ctr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b="1" dirty="0">
                <a:solidFill>
                  <a:srgbClr val="7C5F1E"/>
                </a:solidFill>
                <a:latin typeface="Californian FB" pitchFamily="18" charset="0"/>
              </a:rPr>
              <a:t> community Involvement</a:t>
            </a:r>
          </a:p>
        </p:txBody>
      </p:sp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228600" y="3810000"/>
            <a:ext cx="26670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u="sng" dirty="0">
                <a:solidFill>
                  <a:srgbClr val="7C5F1E"/>
                </a:solidFill>
                <a:latin typeface="Californian FB" pitchFamily="18" charset="0"/>
              </a:rPr>
              <a:t>Victims</a:t>
            </a:r>
            <a:endParaRPr lang="en-US" sz="2400" dirty="0">
              <a:solidFill>
                <a:srgbClr val="7C5F1E"/>
              </a:solidFill>
              <a:latin typeface="Californian FB" pitchFamily="18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b="1" dirty="0">
                <a:solidFill>
                  <a:srgbClr val="7C5F1E"/>
                </a:solidFill>
                <a:latin typeface="Californian FB" pitchFamily="18" charset="0"/>
              </a:rPr>
              <a:t> harms meaningfully         addressed</a:t>
            </a:r>
          </a:p>
          <a:p>
            <a:pPr marL="342900" indent="-3429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b="1" dirty="0">
                <a:solidFill>
                  <a:srgbClr val="7C5F1E"/>
                </a:solidFill>
                <a:latin typeface="Californian FB" pitchFamily="18" charset="0"/>
              </a:rPr>
              <a:t> a voice, meaningful input</a:t>
            </a:r>
            <a:endParaRPr lang="en-US" sz="2400" dirty="0">
              <a:solidFill>
                <a:srgbClr val="7C5F1E"/>
              </a:solidFill>
              <a:latin typeface="Californian FB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24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00480"/>
      </p:ext>
    </p:extLst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4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4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4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4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4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4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4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4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4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4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4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4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4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4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4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4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animBg="1"/>
      <p:bldP spid="144388" grpId="0" build="p" autoUpdateAnimBg="0"/>
      <p:bldP spid="144389" grpId="0" build="p" autoUpdateAnimBg="0"/>
      <p:bldP spid="144390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       “</a:t>
            </a:r>
            <a:r>
              <a:rPr lang="en-US" sz="4000" dirty="0" smtClean="0"/>
              <a:t>Traditional” vs. “Restorative Justice”</a:t>
            </a:r>
            <a:endParaRPr lang="en-US" sz="4000" dirty="0">
              <a:latin typeface="Californian FB" pitchFamily="18" charset="0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221588629"/>
              </p:ext>
            </p:extLst>
          </p:nvPr>
        </p:nvGraphicFramePr>
        <p:xfrm>
          <a:off x="762000" y="1828800"/>
          <a:ext cx="3822700" cy="4648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22700"/>
              </a:tblGrid>
              <a:tr h="990600"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solidFill>
                            <a:srgbClr val="7C5F1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Crime is an act against the state, a violation of a law, an abstract idea</a:t>
                      </a:r>
                      <a:endParaRPr lang="en-US" b="0" dirty="0">
                        <a:solidFill>
                          <a:srgbClr val="7C5F1E"/>
                        </a:solidFill>
                      </a:endParaRPr>
                    </a:p>
                  </a:txBody>
                  <a:tcPr marL="91516" marR="9151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rgbClr val="7C5F1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Offender accountability defined as taking punishment</a:t>
                      </a:r>
                    </a:p>
                    <a:p>
                      <a:endParaRPr lang="en-US" dirty="0">
                        <a:solidFill>
                          <a:srgbClr val="7C5F1E"/>
                        </a:solidFill>
                      </a:endParaRPr>
                    </a:p>
                  </a:txBody>
                  <a:tcPr marL="91516" marR="9151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rgbClr val="7C5F1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Punishment is effective:</a:t>
                      </a: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en-US" sz="1800" kern="1200" dirty="0" smtClean="0">
                          <a:solidFill>
                            <a:srgbClr val="7C5F1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Threats of punishment deter crime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kern="1200" dirty="0" smtClean="0">
                          <a:solidFill>
                            <a:srgbClr val="7C5F1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Punishment changes behavior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dirty="0">
                        <a:solidFill>
                          <a:srgbClr val="7C5F1E"/>
                        </a:solidFill>
                      </a:endParaRPr>
                    </a:p>
                  </a:txBody>
                  <a:tcPr marL="91516" marR="9151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rgbClr val="7C5F1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Focus on establishing blame or guilt, on the past (did he/she do it?)</a:t>
                      </a:r>
                    </a:p>
                    <a:p>
                      <a:endParaRPr lang="en-US" dirty="0">
                        <a:solidFill>
                          <a:srgbClr val="7C5F1E"/>
                        </a:solidFill>
                      </a:endParaRPr>
                    </a:p>
                  </a:txBody>
                  <a:tcPr marL="91516" marR="9151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rgbClr val="7C5F1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Community on sideline, represented abstractly by state</a:t>
                      </a:r>
                      <a:endParaRPr lang="en-US" dirty="0">
                        <a:solidFill>
                          <a:srgbClr val="7C5F1E"/>
                        </a:solidFill>
                      </a:endParaRPr>
                    </a:p>
                  </a:txBody>
                  <a:tcPr marL="91516" marR="91516"/>
                </a:tc>
              </a:tr>
            </a:tbl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08114859"/>
              </p:ext>
            </p:extLst>
          </p:nvPr>
        </p:nvGraphicFramePr>
        <p:xfrm>
          <a:off x="4648200" y="1828800"/>
          <a:ext cx="3822700" cy="4648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22700"/>
              </a:tblGrid>
              <a:tr h="692286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rgbClr val="7C5F1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Crime is harm against another person and the community</a:t>
                      </a:r>
                      <a:endParaRPr lang="en-US" dirty="0">
                        <a:solidFill>
                          <a:srgbClr val="7C5F1E"/>
                        </a:solidFill>
                      </a:endParaRPr>
                    </a:p>
                  </a:txBody>
                  <a:tcPr/>
                </a:tc>
              </a:tr>
              <a:tr h="988978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rgbClr val="7C5F1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Accountability defined as assuming responsibility and taking action to repair harm</a:t>
                      </a:r>
                      <a:endParaRPr lang="en-US" dirty="0">
                        <a:solidFill>
                          <a:srgbClr val="7C5F1E"/>
                        </a:solidFill>
                      </a:endParaRPr>
                    </a:p>
                  </a:txBody>
                  <a:tcPr/>
                </a:tc>
              </a:tr>
              <a:tr h="1285672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rgbClr val="7C5F1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Punishment alone is not effective in changing behavior and is disruptive to community harmony and good relationships</a:t>
                      </a:r>
                      <a:endParaRPr lang="en-US" dirty="0">
                        <a:solidFill>
                          <a:srgbClr val="7C5F1E"/>
                        </a:solidFill>
                      </a:endParaRPr>
                    </a:p>
                  </a:txBody>
                  <a:tcPr/>
                </a:tc>
              </a:tr>
              <a:tr h="988978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rgbClr val="7C5F1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Focus on the problem solving, on liabilities/obligations, on the future (what should be done?)</a:t>
                      </a:r>
                      <a:endParaRPr lang="en-US" dirty="0">
                        <a:solidFill>
                          <a:srgbClr val="7C5F1E"/>
                        </a:solidFill>
                      </a:endParaRPr>
                    </a:p>
                  </a:txBody>
                  <a:tcPr/>
                </a:tc>
              </a:tr>
              <a:tr h="692286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rgbClr val="7C5F1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Community as facilitator in restorative process</a:t>
                      </a:r>
                      <a:endParaRPr lang="en-US" dirty="0">
                        <a:solidFill>
                          <a:srgbClr val="7C5F1E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4977027"/>
      </p:ext>
    </p:extLst>
  </p:cSld>
  <p:clrMapOvr>
    <a:masterClrMapping/>
  </p:clrMapOvr>
  <p:transition spd="slow" advClick="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1524000" y="10668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 dirty="0">
              <a:latin typeface="Arial" charset="0"/>
            </a:endParaRPr>
          </a:p>
        </p:txBody>
      </p:sp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1981200" y="4495800"/>
            <a:ext cx="495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 dirty="0">
              <a:latin typeface="Arial" charset="0"/>
            </a:endParaRPr>
          </a:p>
        </p:txBody>
      </p:sp>
      <p:sp>
        <p:nvSpPr>
          <p:cNvPr id="14340" name="Text Box 14"/>
          <p:cNvSpPr txBox="1">
            <a:spLocks noChangeArrowheads="1"/>
          </p:cNvSpPr>
          <p:nvPr/>
        </p:nvSpPr>
        <p:spPr bwMode="auto">
          <a:xfrm>
            <a:off x="1752600" y="3429000"/>
            <a:ext cx="594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7C5F1E"/>
                </a:solidFill>
              </a:rPr>
              <a:t>Clark County Juvenile Court</a:t>
            </a:r>
          </a:p>
        </p:txBody>
      </p:sp>
      <p:graphicFrame>
        <p:nvGraphicFramePr>
          <p:cNvPr id="11" name="Picture Placeholder 10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3574335135"/>
              </p:ext>
            </p:extLst>
          </p:nvPr>
        </p:nvGraphicFramePr>
        <p:xfrm>
          <a:off x="0" y="152400"/>
          <a:ext cx="91440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11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DowntownIslands 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0"/>
            <a:ext cx="510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22312624"/>
              </p:ext>
            </p:extLst>
          </p:nvPr>
        </p:nvGraphicFramePr>
        <p:xfrm>
          <a:off x="0" y="990600"/>
          <a:ext cx="43434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FELIDA PARK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33066726"/>
              </p:ext>
            </p:extLst>
          </p:nvPr>
        </p:nvGraphicFramePr>
        <p:xfrm>
          <a:off x="152400" y="5105400"/>
          <a:ext cx="8686800" cy="175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0" name="Picture 6" descr="CamasSenior 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0" y="4876800"/>
            <a:ext cx="472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942223929"/>
              </p:ext>
            </p:extLst>
          </p:nvPr>
        </p:nvGraphicFramePr>
        <p:xfrm>
          <a:off x="0" y="5410200"/>
          <a:ext cx="91440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GP PICNIC HELP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5257800" y="3733800"/>
            <a:ext cx="3810000" cy="25542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695019"/>
                </a:solidFill>
                <a:latin typeface="Californian FB" pitchFamily="18" charset="0"/>
              </a:rPr>
              <a:t>Offenders seeing </a:t>
            </a:r>
            <a:r>
              <a:rPr lang="en-US" b="1" u="sng" dirty="0">
                <a:solidFill>
                  <a:srgbClr val="695019"/>
                </a:solidFill>
                <a:latin typeface="Californian FB" pitchFamily="18" charset="0"/>
              </a:rPr>
              <a:t>THE</a:t>
            </a:r>
            <a:r>
              <a:rPr lang="en-US" b="1" dirty="0">
                <a:solidFill>
                  <a:srgbClr val="695019"/>
                </a:solidFill>
                <a:latin typeface="Californian FB" pitchFamily="18" charset="0"/>
              </a:rPr>
              <a:t> </a:t>
            </a:r>
            <a:r>
              <a:rPr lang="en-US" b="1" u="sng" dirty="0">
                <a:solidFill>
                  <a:srgbClr val="695019"/>
                </a:solidFill>
                <a:latin typeface="Californian FB" pitchFamily="18" charset="0"/>
              </a:rPr>
              <a:t>VALUE </a:t>
            </a:r>
            <a:r>
              <a:rPr lang="en-US" b="1" dirty="0">
                <a:solidFill>
                  <a:srgbClr val="695019"/>
                </a:solidFill>
                <a:latin typeface="Californian FB" pitchFamily="18" charset="0"/>
              </a:rPr>
              <a:t>of their service for victims and the community.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fornian FB" pitchFamily="18" charset="0"/>
              </a:rPr>
              <a:t> </a:t>
            </a:r>
          </a:p>
        </p:txBody>
      </p:sp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WateringPictures 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48400" y="-468630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5" descr="WateringPictures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77118004"/>
              </p:ext>
            </p:extLst>
          </p:nvPr>
        </p:nvGraphicFramePr>
        <p:xfrm>
          <a:off x="381000" y="5290216"/>
          <a:ext cx="8001000" cy="1404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4224</TotalTime>
  <Words>374</Words>
  <Application>Microsoft Office PowerPoint</Application>
  <PresentationFormat>On-screen Show (4:3)</PresentationFormat>
  <Paragraphs>69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Median</vt:lpstr>
      <vt:lpstr>PowerPoint Presentation</vt:lpstr>
      <vt:lpstr>RESTORATIVE JUSTICE MODEL</vt:lpstr>
      <vt:lpstr>       “Traditional” vs. “Restorative Justice”</vt:lpstr>
      <vt:lpstr>Clark County Juvenile Court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Does RCS Work?</vt:lpstr>
      <vt:lpstr>Victim Impact Program</vt:lpstr>
      <vt:lpstr>CLARK COUNTY JUVENILE COURT</vt:lpstr>
    </vt:vector>
  </TitlesOfParts>
  <Company>Clark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Clark County</dc:creator>
  <cp:lastModifiedBy>Simonsmeier, Christine</cp:lastModifiedBy>
  <cp:revision>271</cp:revision>
  <cp:lastPrinted>2013-06-25T17:29:43Z</cp:lastPrinted>
  <dcterms:created xsi:type="dcterms:W3CDTF">2003-02-07T18:54:13Z</dcterms:created>
  <dcterms:modified xsi:type="dcterms:W3CDTF">2014-05-12T20:06:07Z</dcterms:modified>
</cp:coreProperties>
</file>